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ink/ink1.xml" ContentType="application/inkml+xml"/>
  <Override PartName="/ppt/ink/ink2.xml" ContentType="application/inkml+xml"/>
  <Override PartName="/ppt/ink/ink3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47" r:id="rId4"/>
    <p:sldMasterId id="2147483735" r:id="rId5"/>
    <p:sldMasterId id="2147483839" r:id="rId6"/>
  </p:sldMasterIdLst>
  <p:notesMasterIdLst>
    <p:notesMasterId r:id="rId19"/>
  </p:notesMasterIdLst>
  <p:handoutMasterIdLst>
    <p:handoutMasterId r:id="rId20"/>
  </p:handoutMasterIdLst>
  <p:sldIdLst>
    <p:sldId id="257" r:id="rId7"/>
    <p:sldId id="395" r:id="rId8"/>
    <p:sldId id="413" r:id="rId9"/>
    <p:sldId id="414" r:id="rId10"/>
    <p:sldId id="406" r:id="rId11"/>
    <p:sldId id="407" r:id="rId12"/>
    <p:sldId id="408" r:id="rId13"/>
    <p:sldId id="409" r:id="rId14"/>
    <p:sldId id="410" r:id="rId15"/>
    <p:sldId id="411" r:id="rId16"/>
    <p:sldId id="412" r:id="rId17"/>
    <p:sldId id="391" r:id="rId18"/>
  </p:sldIdLst>
  <p:sldSz cx="12192000" cy="6858000"/>
  <p:notesSz cx="6858000" cy="9144000"/>
  <p:defaultTextStyle>
    <a:defPPr rtl="0"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>
          <p15:clr>
            <a:srgbClr val="F26B43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7335B"/>
    <a:srgbClr val="424171"/>
    <a:srgbClr val="272744"/>
    <a:srgbClr val="425178"/>
    <a:srgbClr val="415076"/>
    <a:srgbClr val="19172A"/>
    <a:srgbClr val="B2B2B2"/>
    <a:srgbClr val="CCE8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76E927A-D2B8-43D8-8218-68A39DAFC879}" v="1404" dt="2023-07-15T14:08:50.19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60" d="100"/>
          <a:sy n="60" d="100"/>
        </p:scale>
        <p:origin x="884" y="68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theme" Target="theme/theme1.xml"/><Relationship Id="rId10" Type="http://schemas.openxmlformats.org/officeDocument/2006/relationships/slide" Target="slides/slide4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35A14E7-CDD3-49BB-B4E0-450F7B407EA4}" type="doc">
      <dgm:prSet loTypeId="urn:microsoft.com/office/officeart/2005/8/layout/hierarchy1" loCatId="hierarchy" qsTypeId="urn:microsoft.com/office/officeart/2005/8/quickstyle/simple4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78A2E50E-928D-4195-B774-877078DF5993}">
      <dgm:prSet custT="1"/>
      <dgm:spPr/>
      <dgm:t>
        <a:bodyPr/>
        <a:lstStyle/>
        <a:p>
          <a:r>
            <a:rPr lang="it-IT" sz="1800" dirty="0">
              <a:latin typeface="Poppins Light" panose="00000400000000000000" pitchFamily="2" charset="0"/>
              <a:cs typeface="Poppins Light" panose="00000400000000000000" pitchFamily="2" charset="0"/>
            </a:rPr>
            <a:t>Indagare il comportamento di </a:t>
          </a:r>
          <a:r>
            <a:rPr lang="it-IT" sz="1800" b="1" dirty="0">
              <a:latin typeface="Poppins Light" panose="00000400000000000000" pitchFamily="2" charset="0"/>
              <a:cs typeface="Poppins Light" panose="00000400000000000000" pitchFamily="2" charset="0"/>
            </a:rPr>
            <a:t>agenti competitivi con vincoli energetici</a:t>
          </a:r>
          <a:endParaRPr lang="en-US" sz="1800" dirty="0">
            <a:latin typeface="Poppins Light" panose="00000400000000000000" pitchFamily="2" charset="0"/>
            <a:cs typeface="Poppins Light" panose="00000400000000000000" pitchFamily="2" charset="0"/>
          </a:endParaRPr>
        </a:p>
      </dgm:t>
    </dgm:pt>
    <dgm:pt modelId="{9B6BBCC2-14F7-4C5C-B0DF-B0761E6FC93C}" type="parTrans" cxnId="{0C3C0BE7-B6E6-4CF4-A473-6D74A59A6ABD}">
      <dgm:prSet/>
      <dgm:spPr/>
      <dgm:t>
        <a:bodyPr/>
        <a:lstStyle/>
        <a:p>
          <a:endParaRPr lang="en-US"/>
        </a:p>
      </dgm:t>
    </dgm:pt>
    <dgm:pt modelId="{AA7378DC-1012-45F3-90A0-F9DE27B11CA0}" type="sibTrans" cxnId="{0C3C0BE7-B6E6-4CF4-A473-6D74A59A6ABD}">
      <dgm:prSet/>
      <dgm:spPr/>
      <dgm:t>
        <a:bodyPr/>
        <a:lstStyle/>
        <a:p>
          <a:endParaRPr lang="en-US"/>
        </a:p>
      </dgm:t>
    </dgm:pt>
    <dgm:pt modelId="{79D08005-D9A4-4710-B1C6-0276FCEBE43F}">
      <dgm:prSet custT="1"/>
      <dgm:spPr/>
      <dgm:t>
        <a:bodyPr/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Poppins Light" panose="00000400000000000000" pitchFamily="2" charset="0"/>
              <a:ea typeface="+mn-ea"/>
              <a:cs typeface="Poppins Light" panose="00000400000000000000" pitchFamily="2" charset="0"/>
            </a:rPr>
            <a:t>Esplorare l'interazione agente-ambiente in un Sistema Multi-Agente (MAS)</a:t>
          </a:r>
          <a:endParaRPr lang="en-US" sz="18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Poppins Light" panose="00000400000000000000" pitchFamily="2" charset="0"/>
            <a:ea typeface="+mn-ea"/>
            <a:cs typeface="Poppins Light" panose="00000400000000000000" pitchFamily="2" charset="0"/>
          </a:endParaRPr>
        </a:p>
      </dgm:t>
    </dgm:pt>
    <dgm:pt modelId="{C0E02B49-BDFF-4F8C-B777-60C80248BE26}" type="parTrans" cxnId="{14B779E4-981C-410A-A1D6-9958C475979E}">
      <dgm:prSet/>
      <dgm:spPr/>
      <dgm:t>
        <a:bodyPr/>
        <a:lstStyle/>
        <a:p>
          <a:endParaRPr lang="en-US"/>
        </a:p>
      </dgm:t>
    </dgm:pt>
    <dgm:pt modelId="{962B73A6-56B3-4CED-B822-C079580E8A33}" type="sibTrans" cxnId="{14B779E4-981C-410A-A1D6-9958C475979E}">
      <dgm:prSet/>
      <dgm:spPr/>
      <dgm:t>
        <a:bodyPr/>
        <a:lstStyle/>
        <a:p>
          <a:endParaRPr lang="en-US"/>
        </a:p>
      </dgm:t>
    </dgm:pt>
    <dgm:pt modelId="{2E619BBE-084E-4ACB-BA9F-E04B56CCB804}">
      <dgm:prSet custT="1"/>
      <dgm:spPr/>
      <dgm:t>
        <a:bodyPr/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Poppins Light" panose="00000400000000000000" pitchFamily="2" charset="0"/>
              <a:ea typeface="+mn-ea"/>
              <a:cs typeface="Poppins Light" panose="00000400000000000000" pitchFamily="2" charset="0"/>
            </a:rPr>
            <a:t>Sviluppare una simulazione con risultati osservabili e concreti</a:t>
          </a:r>
          <a:endParaRPr lang="en-US" sz="18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Poppins Light" panose="00000400000000000000" pitchFamily="2" charset="0"/>
            <a:ea typeface="+mn-ea"/>
            <a:cs typeface="Poppins Light" panose="00000400000000000000" pitchFamily="2" charset="0"/>
          </a:endParaRPr>
        </a:p>
      </dgm:t>
    </dgm:pt>
    <dgm:pt modelId="{D826D4F0-7367-4669-9175-99B2D136FBDF}" type="parTrans" cxnId="{F55BED8A-017E-40B8-BA70-5A11E27DD0B8}">
      <dgm:prSet/>
      <dgm:spPr/>
      <dgm:t>
        <a:bodyPr/>
        <a:lstStyle/>
        <a:p>
          <a:endParaRPr lang="en-US"/>
        </a:p>
      </dgm:t>
    </dgm:pt>
    <dgm:pt modelId="{3B972464-3AA3-41FD-9755-A7302D0C72F4}" type="sibTrans" cxnId="{F55BED8A-017E-40B8-BA70-5A11E27DD0B8}">
      <dgm:prSet/>
      <dgm:spPr/>
      <dgm:t>
        <a:bodyPr/>
        <a:lstStyle/>
        <a:p>
          <a:endParaRPr lang="en-US"/>
        </a:p>
      </dgm:t>
    </dgm:pt>
    <dgm:pt modelId="{280FC2A9-8B15-4E90-9CED-A75CC72F63E5}" type="pres">
      <dgm:prSet presAssocID="{A35A14E7-CDD3-49BB-B4E0-450F7B407EA4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4D2EEADC-701E-433D-A1C7-55F4B9DCBC8B}" type="pres">
      <dgm:prSet presAssocID="{78A2E50E-928D-4195-B774-877078DF5993}" presName="hierRoot1" presStyleCnt="0"/>
      <dgm:spPr/>
    </dgm:pt>
    <dgm:pt modelId="{90C7C44A-1EEB-493D-9526-CBEDD98C1FE2}" type="pres">
      <dgm:prSet presAssocID="{78A2E50E-928D-4195-B774-877078DF5993}" presName="composite" presStyleCnt="0"/>
      <dgm:spPr/>
    </dgm:pt>
    <dgm:pt modelId="{E38E7D9B-E2CD-43C6-ACA7-DEE2F0B6CC70}" type="pres">
      <dgm:prSet presAssocID="{78A2E50E-928D-4195-B774-877078DF5993}" presName="background" presStyleLbl="node0" presStyleIdx="0" presStyleCnt="3"/>
      <dgm:spPr/>
    </dgm:pt>
    <dgm:pt modelId="{A13B3832-A3B2-4595-B362-0A77C7B29360}" type="pres">
      <dgm:prSet presAssocID="{78A2E50E-928D-4195-B774-877078DF5993}" presName="text" presStyleLbl="fgAcc0" presStyleIdx="0" presStyleCnt="3">
        <dgm:presLayoutVars>
          <dgm:chPref val="3"/>
        </dgm:presLayoutVars>
      </dgm:prSet>
      <dgm:spPr/>
    </dgm:pt>
    <dgm:pt modelId="{9786304F-44E7-40F3-A4CB-F01312660993}" type="pres">
      <dgm:prSet presAssocID="{78A2E50E-928D-4195-B774-877078DF5993}" presName="hierChild2" presStyleCnt="0"/>
      <dgm:spPr/>
    </dgm:pt>
    <dgm:pt modelId="{FD5636FD-1D1F-4F8A-9BCC-EC9D44F1B1AF}" type="pres">
      <dgm:prSet presAssocID="{79D08005-D9A4-4710-B1C6-0276FCEBE43F}" presName="hierRoot1" presStyleCnt="0"/>
      <dgm:spPr/>
    </dgm:pt>
    <dgm:pt modelId="{E9D2D610-439F-4721-93AE-5AECA5FB18A6}" type="pres">
      <dgm:prSet presAssocID="{79D08005-D9A4-4710-B1C6-0276FCEBE43F}" presName="composite" presStyleCnt="0"/>
      <dgm:spPr/>
    </dgm:pt>
    <dgm:pt modelId="{C0423527-0501-4A52-A696-EE102545B8E7}" type="pres">
      <dgm:prSet presAssocID="{79D08005-D9A4-4710-B1C6-0276FCEBE43F}" presName="background" presStyleLbl="node0" presStyleIdx="1" presStyleCnt="3"/>
      <dgm:spPr/>
    </dgm:pt>
    <dgm:pt modelId="{79097626-E3A9-479C-A1C1-B794B522138B}" type="pres">
      <dgm:prSet presAssocID="{79D08005-D9A4-4710-B1C6-0276FCEBE43F}" presName="text" presStyleLbl="fgAcc0" presStyleIdx="1" presStyleCnt="3">
        <dgm:presLayoutVars>
          <dgm:chPref val="3"/>
        </dgm:presLayoutVars>
      </dgm:prSet>
      <dgm:spPr/>
    </dgm:pt>
    <dgm:pt modelId="{AD16A5AF-DE22-4986-A103-90FBD3BB35D5}" type="pres">
      <dgm:prSet presAssocID="{79D08005-D9A4-4710-B1C6-0276FCEBE43F}" presName="hierChild2" presStyleCnt="0"/>
      <dgm:spPr/>
    </dgm:pt>
    <dgm:pt modelId="{BD687403-B7A0-45E6-8BCC-A54B862A168B}" type="pres">
      <dgm:prSet presAssocID="{2E619BBE-084E-4ACB-BA9F-E04B56CCB804}" presName="hierRoot1" presStyleCnt="0"/>
      <dgm:spPr/>
    </dgm:pt>
    <dgm:pt modelId="{A0E76B01-E923-4C26-80F2-866E8EDF74BA}" type="pres">
      <dgm:prSet presAssocID="{2E619BBE-084E-4ACB-BA9F-E04B56CCB804}" presName="composite" presStyleCnt="0"/>
      <dgm:spPr/>
    </dgm:pt>
    <dgm:pt modelId="{BB64DB33-2FF2-4572-9955-9C88A4B61E92}" type="pres">
      <dgm:prSet presAssocID="{2E619BBE-084E-4ACB-BA9F-E04B56CCB804}" presName="background" presStyleLbl="node0" presStyleIdx="2" presStyleCnt="3"/>
      <dgm:spPr/>
    </dgm:pt>
    <dgm:pt modelId="{FC1A5C48-A9E6-4426-84AA-5B367C9CD86B}" type="pres">
      <dgm:prSet presAssocID="{2E619BBE-084E-4ACB-BA9F-E04B56CCB804}" presName="text" presStyleLbl="fgAcc0" presStyleIdx="2" presStyleCnt="3">
        <dgm:presLayoutVars>
          <dgm:chPref val="3"/>
        </dgm:presLayoutVars>
      </dgm:prSet>
      <dgm:spPr/>
    </dgm:pt>
    <dgm:pt modelId="{DD86B684-E005-477D-ABE3-F19E643B84F5}" type="pres">
      <dgm:prSet presAssocID="{2E619BBE-084E-4ACB-BA9F-E04B56CCB804}" presName="hierChild2" presStyleCnt="0"/>
      <dgm:spPr/>
    </dgm:pt>
  </dgm:ptLst>
  <dgm:cxnLst>
    <dgm:cxn modelId="{9E3F7D1B-E08E-4B7B-BBE2-5EF16484145E}" type="presOf" srcId="{79D08005-D9A4-4710-B1C6-0276FCEBE43F}" destId="{79097626-E3A9-479C-A1C1-B794B522138B}" srcOrd="0" destOrd="0" presId="urn:microsoft.com/office/officeart/2005/8/layout/hierarchy1"/>
    <dgm:cxn modelId="{093F2D48-DBF3-40D9-B31E-B28ABEA56444}" type="presOf" srcId="{78A2E50E-928D-4195-B774-877078DF5993}" destId="{A13B3832-A3B2-4595-B362-0A77C7B29360}" srcOrd="0" destOrd="0" presId="urn:microsoft.com/office/officeart/2005/8/layout/hierarchy1"/>
    <dgm:cxn modelId="{F55BED8A-017E-40B8-BA70-5A11E27DD0B8}" srcId="{A35A14E7-CDD3-49BB-B4E0-450F7B407EA4}" destId="{2E619BBE-084E-4ACB-BA9F-E04B56CCB804}" srcOrd="2" destOrd="0" parTransId="{D826D4F0-7367-4669-9175-99B2D136FBDF}" sibTransId="{3B972464-3AA3-41FD-9755-A7302D0C72F4}"/>
    <dgm:cxn modelId="{00D57EC4-41BA-4703-B1FF-CC5B9155D02E}" type="presOf" srcId="{2E619BBE-084E-4ACB-BA9F-E04B56CCB804}" destId="{FC1A5C48-A9E6-4426-84AA-5B367C9CD86B}" srcOrd="0" destOrd="0" presId="urn:microsoft.com/office/officeart/2005/8/layout/hierarchy1"/>
    <dgm:cxn modelId="{14B779E4-981C-410A-A1D6-9958C475979E}" srcId="{A35A14E7-CDD3-49BB-B4E0-450F7B407EA4}" destId="{79D08005-D9A4-4710-B1C6-0276FCEBE43F}" srcOrd="1" destOrd="0" parTransId="{C0E02B49-BDFF-4F8C-B777-60C80248BE26}" sibTransId="{962B73A6-56B3-4CED-B822-C079580E8A33}"/>
    <dgm:cxn modelId="{0C3C0BE7-B6E6-4CF4-A473-6D74A59A6ABD}" srcId="{A35A14E7-CDD3-49BB-B4E0-450F7B407EA4}" destId="{78A2E50E-928D-4195-B774-877078DF5993}" srcOrd="0" destOrd="0" parTransId="{9B6BBCC2-14F7-4C5C-B0DF-B0761E6FC93C}" sibTransId="{AA7378DC-1012-45F3-90A0-F9DE27B11CA0}"/>
    <dgm:cxn modelId="{D61591EF-292C-4F32-BCC2-5F10B9232720}" type="presOf" srcId="{A35A14E7-CDD3-49BB-B4E0-450F7B407EA4}" destId="{280FC2A9-8B15-4E90-9CED-A75CC72F63E5}" srcOrd="0" destOrd="0" presId="urn:microsoft.com/office/officeart/2005/8/layout/hierarchy1"/>
    <dgm:cxn modelId="{94FD8847-2070-4780-BAC7-44A08FFF6EF1}" type="presParOf" srcId="{280FC2A9-8B15-4E90-9CED-A75CC72F63E5}" destId="{4D2EEADC-701E-433D-A1C7-55F4B9DCBC8B}" srcOrd="0" destOrd="0" presId="urn:microsoft.com/office/officeart/2005/8/layout/hierarchy1"/>
    <dgm:cxn modelId="{E862C7C8-B2C9-4131-B699-2988505CABEE}" type="presParOf" srcId="{4D2EEADC-701E-433D-A1C7-55F4B9DCBC8B}" destId="{90C7C44A-1EEB-493D-9526-CBEDD98C1FE2}" srcOrd="0" destOrd="0" presId="urn:microsoft.com/office/officeart/2005/8/layout/hierarchy1"/>
    <dgm:cxn modelId="{F1B7AB82-E9CB-4B01-A8B8-047DC16209D5}" type="presParOf" srcId="{90C7C44A-1EEB-493D-9526-CBEDD98C1FE2}" destId="{E38E7D9B-E2CD-43C6-ACA7-DEE2F0B6CC70}" srcOrd="0" destOrd="0" presId="urn:microsoft.com/office/officeart/2005/8/layout/hierarchy1"/>
    <dgm:cxn modelId="{DE512870-0983-4E3A-BE74-C6BC85868457}" type="presParOf" srcId="{90C7C44A-1EEB-493D-9526-CBEDD98C1FE2}" destId="{A13B3832-A3B2-4595-B362-0A77C7B29360}" srcOrd="1" destOrd="0" presId="urn:microsoft.com/office/officeart/2005/8/layout/hierarchy1"/>
    <dgm:cxn modelId="{B3D6BC75-57A2-4B71-B8D8-E6DC1FF261DF}" type="presParOf" srcId="{4D2EEADC-701E-433D-A1C7-55F4B9DCBC8B}" destId="{9786304F-44E7-40F3-A4CB-F01312660993}" srcOrd="1" destOrd="0" presId="urn:microsoft.com/office/officeart/2005/8/layout/hierarchy1"/>
    <dgm:cxn modelId="{2C35B9D4-7CA4-4CAC-81E0-626C547FB91A}" type="presParOf" srcId="{280FC2A9-8B15-4E90-9CED-A75CC72F63E5}" destId="{FD5636FD-1D1F-4F8A-9BCC-EC9D44F1B1AF}" srcOrd="1" destOrd="0" presId="urn:microsoft.com/office/officeart/2005/8/layout/hierarchy1"/>
    <dgm:cxn modelId="{20BC95E3-747D-4EB7-9917-FEC06E2B0B0E}" type="presParOf" srcId="{FD5636FD-1D1F-4F8A-9BCC-EC9D44F1B1AF}" destId="{E9D2D610-439F-4721-93AE-5AECA5FB18A6}" srcOrd="0" destOrd="0" presId="urn:microsoft.com/office/officeart/2005/8/layout/hierarchy1"/>
    <dgm:cxn modelId="{DA04B8A6-4B86-4811-95EF-66DD640B1FC2}" type="presParOf" srcId="{E9D2D610-439F-4721-93AE-5AECA5FB18A6}" destId="{C0423527-0501-4A52-A696-EE102545B8E7}" srcOrd="0" destOrd="0" presId="urn:microsoft.com/office/officeart/2005/8/layout/hierarchy1"/>
    <dgm:cxn modelId="{A9DFA0EC-9BA5-44FE-A358-26E123B33ACA}" type="presParOf" srcId="{E9D2D610-439F-4721-93AE-5AECA5FB18A6}" destId="{79097626-E3A9-479C-A1C1-B794B522138B}" srcOrd="1" destOrd="0" presId="urn:microsoft.com/office/officeart/2005/8/layout/hierarchy1"/>
    <dgm:cxn modelId="{2D9AE6E6-1863-4592-AA9D-E400B1106EF8}" type="presParOf" srcId="{FD5636FD-1D1F-4F8A-9BCC-EC9D44F1B1AF}" destId="{AD16A5AF-DE22-4986-A103-90FBD3BB35D5}" srcOrd="1" destOrd="0" presId="urn:microsoft.com/office/officeart/2005/8/layout/hierarchy1"/>
    <dgm:cxn modelId="{B15B43D0-BD85-447A-A6AF-F8650262265A}" type="presParOf" srcId="{280FC2A9-8B15-4E90-9CED-A75CC72F63E5}" destId="{BD687403-B7A0-45E6-8BCC-A54B862A168B}" srcOrd="2" destOrd="0" presId="urn:microsoft.com/office/officeart/2005/8/layout/hierarchy1"/>
    <dgm:cxn modelId="{21A2D675-36A1-4ECB-B79F-9477C96F9FE7}" type="presParOf" srcId="{BD687403-B7A0-45E6-8BCC-A54B862A168B}" destId="{A0E76B01-E923-4C26-80F2-866E8EDF74BA}" srcOrd="0" destOrd="0" presId="urn:microsoft.com/office/officeart/2005/8/layout/hierarchy1"/>
    <dgm:cxn modelId="{22758E5F-CBA4-4062-A566-1888E1A8A164}" type="presParOf" srcId="{A0E76B01-E923-4C26-80F2-866E8EDF74BA}" destId="{BB64DB33-2FF2-4572-9955-9C88A4B61E92}" srcOrd="0" destOrd="0" presId="urn:microsoft.com/office/officeart/2005/8/layout/hierarchy1"/>
    <dgm:cxn modelId="{12295675-2E5B-4C92-AE24-439D5434BF25}" type="presParOf" srcId="{A0E76B01-E923-4C26-80F2-866E8EDF74BA}" destId="{FC1A5C48-A9E6-4426-84AA-5B367C9CD86B}" srcOrd="1" destOrd="0" presId="urn:microsoft.com/office/officeart/2005/8/layout/hierarchy1"/>
    <dgm:cxn modelId="{02FBBDCC-E28A-4150-A38B-355C4DC039EA}" type="presParOf" srcId="{BD687403-B7A0-45E6-8BCC-A54B862A168B}" destId="{DD86B684-E005-477D-ABE3-F19E643B84F5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8E7D9B-E2CD-43C6-ACA7-DEE2F0B6CC70}">
      <dsp:nvSpPr>
        <dsp:cNvPr id="0" name=""/>
        <dsp:cNvSpPr/>
      </dsp:nvSpPr>
      <dsp:spPr>
        <a:xfrm>
          <a:off x="0" y="1080567"/>
          <a:ext cx="2957512" cy="187802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13B3832-A3B2-4595-B362-0A77C7B29360}">
      <dsp:nvSpPr>
        <dsp:cNvPr id="0" name=""/>
        <dsp:cNvSpPr/>
      </dsp:nvSpPr>
      <dsp:spPr>
        <a:xfrm>
          <a:off x="328612" y="1392749"/>
          <a:ext cx="2957512" cy="187802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 dirty="0">
              <a:latin typeface="Poppins Light" panose="00000400000000000000" pitchFamily="2" charset="0"/>
              <a:cs typeface="Poppins Light" panose="00000400000000000000" pitchFamily="2" charset="0"/>
            </a:rPr>
            <a:t>Indagare il comportamento di </a:t>
          </a:r>
          <a:r>
            <a:rPr lang="it-IT" sz="1800" b="1" kern="1200" dirty="0">
              <a:latin typeface="Poppins Light" panose="00000400000000000000" pitchFamily="2" charset="0"/>
              <a:cs typeface="Poppins Light" panose="00000400000000000000" pitchFamily="2" charset="0"/>
            </a:rPr>
            <a:t>agenti competitivi con vincoli energetici</a:t>
          </a:r>
          <a:endParaRPr lang="en-US" sz="1800" kern="1200" dirty="0">
            <a:latin typeface="Poppins Light" panose="00000400000000000000" pitchFamily="2" charset="0"/>
            <a:cs typeface="Poppins Light" panose="00000400000000000000" pitchFamily="2" charset="0"/>
          </a:endParaRPr>
        </a:p>
      </dsp:txBody>
      <dsp:txXfrm>
        <a:off x="383617" y="1447754"/>
        <a:ext cx="2847502" cy="1768010"/>
      </dsp:txXfrm>
    </dsp:sp>
    <dsp:sp modelId="{C0423527-0501-4A52-A696-EE102545B8E7}">
      <dsp:nvSpPr>
        <dsp:cNvPr id="0" name=""/>
        <dsp:cNvSpPr/>
      </dsp:nvSpPr>
      <dsp:spPr>
        <a:xfrm>
          <a:off x="3614737" y="1080567"/>
          <a:ext cx="2957512" cy="187802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9097626-E3A9-479C-A1C1-B794B522138B}">
      <dsp:nvSpPr>
        <dsp:cNvPr id="0" name=""/>
        <dsp:cNvSpPr/>
      </dsp:nvSpPr>
      <dsp:spPr>
        <a:xfrm>
          <a:off x="3943350" y="1392749"/>
          <a:ext cx="2957512" cy="187802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Poppins Light" panose="00000400000000000000" pitchFamily="2" charset="0"/>
              <a:ea typeface="+mn-ea"/>
              <a:cs typeface="Poppins Light" panose="00000400000000000000" pitchFamily="2" charset="0"/>
            </a:rPr>
            <a:t>Esplorare l'interazione agente-ambiente in un Sistema Multi-Agente (MAS)</a:t>
          </a:r>
          <a:endParaRPr lang="en-US" sz="18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Poppins Light" panose="00000400000000000000" pitchFamily="2" charset="0"/>
            <a:ea typeface="+mn-ea"/>
            <a:cs typeface="Poppins Light" panose="00000400000000000000" pitchFamily="2" charset="0"/>
          </a:endParaRPr>
        </a:p>
      </dsp:txBody>
      <dsp:txXfrm>
        <a:off x="3998355" y="1447754"/>
        <a:ext cx="2847502" cy="1768010"/>
      </dsp:txXfrm>
    </dsp:sp>
    <dsp:sp modelId="{BB64DB33-2FF2-4572-9955-9C88A4B61E92}">
      <dsp:nvSpPr>
        <dsp:cNvPr id="0" name=""/>
        <dsp:cNvSpPr/>
      </dsp:nvSpPr>
      <dsp:spPr>
        <a:xfrm>
          <a:off x="7229475" y="1080567"/>
          <a:ext cx="2957512" cy="187802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C1A5C48-A9E6-4426-84AA-5B367C9CD86B}">
      <dsp:nvSpPr>
        <dsp:cNvPr id="0" name=""/>
        <dsp:cNvSpPr/>
      </dsp:nvSpPr>
      <dsp:spPr>
        <a:xfrm>
          <a:off x="7558087" y="1392749"/>
          <a:ext cx="2957512" cy="187802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Poppins Light" panose="00000400000000000000" pitchFamily="2" charset="0"/>
              <a:ea typeface="+mn-ea"/>
              <a:cs typeface="Poppins Light" panose="00000400000000000000" pitchFamily="2" charset="0"/>
            </a:rPr>
            <a:t>Sviluppare una simulazione con risultati osservabili e concreti</a:t>
          </a:r>
          <a:endParaRPr lang="en-US" sz="18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Poppins Light" panose="00000400000000000000" pitchFamily="2" charset="0"/>
            <a:ea typeface="+mn-ea"/>
            <a:cs typeface="Poppins Light" panose="00000400000000000000" pitchFamily="2" charset="0"/>
          </a:endParaRPr>
        </a:p>
      </dsp:txBody>
      <dsp:txXfrm>
        <a:off x="7613092" y="1447754"/>
        <a:ext cx="2847502" cy="176801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D1471C2C-1567-47F4-803E-468024209D9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it-IT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058F5B09-2954-46C6-97BB-9E10649FE2C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6045FDDA-C8F8-4640-B291-3034A1C41F02}" type="datetime1">
              <a:rPr lang="it-IT" smtClean="0"/>
              <a:t>24/05/2025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E39A204B-EBA9-4C6D-BFB2-A104F00C8E2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55F72FC-4D2D-4E5B-A4DD-62E2C822FB1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23CDBB5-5B4A-4483-935D-A73935186B4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19237790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6T20:30:30.08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15 24575,'0'-5'0,"4"-5"0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6T20:30:34.57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1 177 24575,'84'4'0,"-1"4"0,101 23 0,-95-15 0,18-4 0,0-4 0,150-9 0,-92-2 0,1899 3 0,-1672 13 0,-25 1 0,-160-3 0,276 50 0,-256-27 0,174-4 0,-274-24 0,-29-1 0,210 19 0,-87 4 0,314 0 0,-89-3 0,-9 0 0,-394-25 0,-1 1 0,1 3 0,52 10 0,42 11 0,158 10 0,-171-23 0,432-1 0,-334-14 0,552 3 0,-757-1 0,0 0 0,0-2 0,-1 0 0,1-1 0,-1 0 0,0-1 0,0-1 0,29-15 0,-34 15 0,0-1 0,0 0 0,-1 0 0,1-1 0,-2 0 0,1-1 0,-1 0 0,0 0 0,-1-1 0,0 0 0,-1-1 0,8-14 0,-13 22 0,-1-1 0,0 1 0,1-1 0,-1 0 0,0 0 0,-1 1 0,1-1 0,-1 0 0,0 0 0,0 0 0,0 0 0,0 0 0,-1 1 0,1-1 0,-1 0 0,0 0 0,0 1 0,0-1 0,-1 0 0,1 1 0,-1-1 0,0 1 0,0 0 0,0-1 0,-1 1 0,1 0 0,-1 0 0,1 1 0,-1-1 0,0 1 0,0-1 0,-5-2 0,-8-5 0,1 1 0,-1 0 0,0 1 0,-1 1 0,-31-9 0,-66-13 0,-2 4 0,0 5 0,-135-4 0,-360 16 0,436-4 0,11 0 0,28 14 0,-13 1 0,-202-22 0,123 0 0,4 1 0,4-8 0,-257 3 0,355 26 0,-188-7 0,154-18 0,-62-4 0,31 14 0,-119-3 0,-192 16-1365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6T20:30:37.07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it-IT" noProof="0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48B9F0A1-F219-446B-A3CE-307DCA1AC676}" type="datetime1">
              <a:rPr lang="it-IT" smtClean="0"/>
              <a:t>24/05/2025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it-IT" noProof="0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it-IT"/>
              <a:t>Fare clic per modificare lo stile del titolo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7CCE34D-CFF1-4FFE-815B-D050E7ED2DFD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979362889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it-IT" smtClean="0"/>
              <a:t>1</a:t>
            </a:fld>
            <a:endParaRPr lang="it-IT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9C7DE13F-B5DE-4C87-A69A-46B39231F29B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4B92E9E-EF61-45A4-8936-73F55BFD2495}" type="datetime1">
              <a:rPr lang="it-IT" smtClean="0"/>
              <a:t>24/05/2025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608359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DF04202-B601-DD92-DF58-CDB4151D16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ECE90E4A-A5B2-14AF-8B83-0944B8E0A0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C11AE76-FE0A-8483-84A9-215A139FF5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D15B4-3AED-4CBA-8A67-8D01373E6365}" type="datetimeFigureOut">
              <a:rPr lang="it-IT" smtClean="0"/>
              <a:t>24/05/2025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72C373C-1130-F965-0F48-F1001E99F2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A5CF9A4-1580-87B1-FA63-76166EDD7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AEA116-8779-4498-9ACF-BE1E6D59E1A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258417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0D540C2-E8A7-1D96-2E41-F5FF83473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81C040C2-DDA9-2276-D89A-41C482DFA0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0444BB4-BB8E-3FBC-BB0D-4DB1673725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D15B4-3AED-4CBA-8A67-8D01373E6365}" type="datetimeFigureOut">
              <a:rPr lang="it-IT" smtClean="0"/>
              <a:t>24/05/2025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E7D76C8-EF27-169F-A27D-A55D7E5B0F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A84983F-DEB3-F047-C73B-690CA4241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AEA116-8779-4498-9ACF-BE1E6D59E1A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989077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BD0986BC-5B3D-C5BD-DFD5-71B7D046BD9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0E011ED3-FF6C-78BB-FD71-0443EF2D63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0D2D2FB-3B7A-1CFF-C3B1-F79F5A38E3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D15B4-3AED-4CBA-8A67-8D01373E6365}" type="datetimeFigureOut">
              <a:rPr lang="it-IT" smtClean="0"/>
              <a:t>24/05/2025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53C798B-ADF9-E05A-D611-A0AAADF22B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BA4425E-1E18-1F01-30B4-871C4B949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AEA116-8779-4498-9ACF-BE1E6D59E1A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515412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B48CBEA-8A64-2EBB-1CAC-FCFFC97C29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3EA2028-63AC-A0D8-6795-E0D7FB0475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E4BF71C-3B55-9472-5C8A-3F05F869B2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7B60E-C7B0-4DC9-9291-97DCC70355AF}" type="datetimeFigureOut">
              <a:rPr lang="it-IT" smtClean="0"/>
              <a:t>24/05/2025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689CF65-29AE-D04B-B890-4C97093D50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1D178F3-9428-AF1D-1AC2-A4862B538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DF149-3239-40D2-A867-AEF17DFDBB1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807744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79944A5-B74B-EFF7-077E-383A3CC17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45A3402-D9F3-3A68-EAB2-AACD41C090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06C4466-2370-1B9D-6E00-D9A87DA612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7B60E-C7B0-4DC9-9291-97DCC70355AF}" type="datetimeFigureOut">
              <a:rPr lang="it-IT" smtClean="0"/>
              <a:t>24/05/2025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B69EB11-BC40-A1A7-3DFC-F1846A5357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C6C231F-DDE8-363C-2C94-30183E5524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DF149-3239-40D2-A867-AEF17DFDBB1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96206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449B52A-37AC-1014-2E13-65F13C8422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0681F22-1173-C31F-98B4-A43253DD65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9B97012-890F-614D-2686-AAC3E785CE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7B60E-C7B0-4DC9-9291-97DCC70355AF}" type="datetimeFigureOut">
              <a:rPr lang="it-IT" smtClean="0"/>
              <a:t>24/05/2025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7E46926-96D0-C5CF-AED8-91E112D08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EDC6749-D4B0-BD6E-9B66-3F9F835B1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DF149-3239-40D2-A867-AEF17DFDBB1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373571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7E748C4-0069-DE26-BFBE-685FADDC91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C2B9A9A-83F4-C0C7-3F42-A826ADECC3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EE137375-FDDA-068C-5E28-3851C0D2C7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9D062EE4-6838-3CC9-D20D-A721C6C425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7B60E-C7B0-4DC9-9291-97DCC70355AF}" type="datetimeFigureOut">
              <a:rPr lang="it-IT" smtClean="0"/>
              <a:t>24/05/2025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C47C674D-8555-6F70-CA7A-DED571FCCC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C6412385-5B50-71C8-16F8-4F61618C80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DF149-3239-40D2-A867-AEF17DFDBB1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0510007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C3B22AA-24C5-CE7B-C18F-CE5A72BD6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45C01935-E255-FA2F-B442-99D299F2A8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08199EEB-794F-3921-5AE6-704D1046AC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F24B7405-50B3-2143-00EF-BAC38D8B0A2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19C08ED6-DC5E-3587-ACDB-C21647987EE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47A7B2A2-5C7F-D551-E681-507C24B340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7B60E-C7B0-4DC9-9291-97DCC70355AF}" type="datetimeFigureOut">
              <a:rPr lang="it-IT" smtClean="0"/>
              <a:t>24/05/2025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B4C743D2-104A-20ED-A1C6-7956E9AB02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A27A4640-4DBE-E1E3-C310-61716A241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DF149-3239-40D2-A867-AEF17DFDBB1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2327391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13D4824-0325-AD53-5B71-A46C0BFC51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A6B6BBF0-7826-BA7B-AC39-A71571F6BC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7B60E-C7B0-4DC9-9291-97DCC70355AF}" type="datetimeFigureOut">
              <a:rPr lang="it-IT" smtClean="0"/>
              <a:t>24/05/2025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0A17151E-3973-6716-1EFE-8C44D3A8EF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D136A8B3-FD1B-404E-37FF-7AA3B2274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DF149-3239-40D2-A867-AEF17DFDBB1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4547818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824815CB-03BC-AF4D-78B4-0C0C9E9F7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7B60E-C7B0-4DC9-9291-97DCC70355AF}" type="datetimeFigureOut">
              <a:rPr lang="it-IT" smtClean="0"/>
              <a:t>24/05/2025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A9B2319A-38EB-84C9-1E46-52DAB0BB2A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EDEEB15-A936-0C75-3093-130392AFF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DF149-3239-40D2-A867-AEF17DFDBB1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9806286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4CBB2BC-457D-A0B2-64C0-FD7D35F6D8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9CCC62D-3E3C-34D7-06BE-42A2DEA078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1BA48DA5-47DF-76A3-D0E1-CF15A1E30A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E36101C5-E7D6-1FE4-936D-5C7FB6CA6F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7B60E-C7B0-4DC9-9291-97DCC70355AF}" type="datetimeFigureOut">
              <a:rPr lang="it-IT" smtClean="0"/>
              <a:t>24/05/2025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63C1C8A6-5195-9411-562D-2B7B78137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0071BA0A-0C06-417A-CF03-55C1FAC9E8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DF149-3239-40D2-A867-AEF17DFDBB1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766089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1962E53-5AF8-3AAE-0E3F-91EFEEB66A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E28A32C-3709-34B8-7BF1-96BAABA0C3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2023D1D-0C2E-9D33-D84A-81DECAD8A1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D15B4-3AED-4CBA-8A67-8D01373E6365}" type="datetimeFigureOut">
              <a:rPr lang="it-IT" smtClean="0"/>
              <a:t>24/05/2025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5EFA5A3-67F7-5BA5-1715-7F1678C01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DF3BCE5-0C06-94C3-9BB3-AB39F8B33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AEA116-8779-4498-9ACF-BE1E6D59E1A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5348516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4F2662E-7D50-6226-265F-3FD5B55EC8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88A4A30A-06E0-8481-D695-B1D6B478782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1592E1BF-8622-F6A7-AF75-73485A7CE4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807F6F1B-C648-8E8F-D518-481E52C771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7B60E-C7B0-4DC9-9291-97DCC70355AF}" type="datetimeFigureOut">
              <a:rPr lang="it-IT" smtClean="0"/>
              <a:t>24/05/2025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AEAFA205-FC18-7106-106C-7DB1336B5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8846586A-7797-8DCB-F52E-008BC4449F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DF149-3239-40D2-A867-AEF17DFDBB1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7992693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64DB6CB-85E4-1FF3-2603-F1ADB6B92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34A779B5-9DCC-004A-9C45-E44A649073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88903AD-A3B1-7047-789B-E3A6F3354D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7B60E-C7B0-4DC9-9291-97DCC70355AF}" type="datetimeFigureOut">
              <a:rPr lang="it-IT" smtClean="0"/>
              <a:t>24/05/2025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5E32643-F89F-EAF2-2AC7-2EA0145E0D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F889A40-768A-353C-3501-92947CFDA4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DF149-3239-40D2-A867-AEF17DFDBB1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5455330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0F34D0A0-5B29-578B-A115-A10DF53C254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3772FD0B-EFE1-507C-0A40-DC047CCE94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8D0E3D8-5866-4E76-1758-BFF3C9A26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7B60E-C7B0-4DC9-9291-97DCC70355AF}" type="datetimeFigureOut">
              <a:rPr lang="it-IT" smtClean="0"/>
              <a:t>24/05/2025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FAFB6A3-03C1-278A-5933-932FE14E5E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B9C03FA-1C42-98DF-6A6A-356113D0D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DF149-3239-40D2-A867-AEF17DFDBB1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9143535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it-IT"/>
              <a:t>Martedì 2 febbraio 20XX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/>
              <a:t>Testo del piè di pagina di esempio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92862080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it-IT"/>
              <a:t>Martedì 2 febbraio 20XX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/>
              <a:t>Testo del piè di pagina di esempio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it-IT" noProof="0" smtClean="0"/>
              <a:pPr rtl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043592266"/>
      </p:ext>
    </p:extLst>
  </p:cSld>
  <p:clrMapOvr>
    <a:masterClrMapping/>
  </p:clrMapOvr>
  <p:hf hdr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it-IT"/>
              <a:t>Martedì 2 febbraio 20XX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/>
              <a:t>Testo del piè di pagina di esempio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it-IT" noProof="0" smtClean="0"/>
              <a:pPr rtl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485312746"/>
      </p:ext>
    </p:extLst>
  </p:cSld>
  <p:clrMapOvr>
    <a:masterClrMapping/>
  </p:clrMapOvr>
  <p:hf hdr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it-IT"/>
              <a:t>Martedì 2 febbraio 20XX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/>
              <a:t>Testo del piè di pagina di esempio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02493959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it-IT"/>
              <a:t>Martedì 2 febbraio 20XX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/>
              <a:t>Testo del piè di pagina di esempio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it-IT" noProof="0" smtClean="0"/>
              <a:pPr rtl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074385205"/>
      </p:ext>
    </p:extLst>
  </p:cSld>
  <p:clrMapOvr>
    <a:masterClrMapping/>
  </p:clrMapOvr>
  <p:hf hdr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it-IT"/>
              <a:t>Martedì 2 febbraio 20XX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/>
              <a:t>Testo del piè di pagina di esempio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it-IT" noProof="0" smtClean="0"/>
              <a:pPr rtl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651966020"/>
      </p:ext>
    </p:extLst>
  </p:cSld>
  <p:clrMapOvr>
    <a:masterClrMapping/>
  </p:clrMapOvr>
  <p:hf hdr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it-IT"/>
              <a:t>Martedì 2 febbraio 20XX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/>
              <a:t>Testo del piè di pagina di esempio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it-IT" noProof="0" smtClean="0"/>
              <a:pPr rtl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787055204"/>
      </p:ext>
    </p:extLst>
  </p:cSld>
  <p:clrMapOvr>
    <a:masterClrMapping/>
  </p:clrMapOvr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C63316D-A289-0291-E761-1E9309B42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BF28595C-4DC0-7AB2-594E-0D63CD8C0A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9C521AC-D707-4F14-0BE8-26566247A5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D15B4-3AED-4CBA-8A67-8D01373E6365}" type="datetimeFigureOut">
              <a:rPr lang="it-IT" smtClean="0"/>
              <a:t>24/05/2025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D92DD47-A4E5-7A9A-1DD7-58B43AFC3E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1ACC3C2-524C-94E3-679F-2B0C4D0B5F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AEA116-8779-4498-9ACF-BE1E6D59E1A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5270098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it-IT"/>
              <a:t>Martedì 2 febbraio 20XX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/>
              <a:t>Testo del piè di pagina di esempio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46169195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it-IT"/>
              <a:t>Martedì 2 febbraio 20XX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/>
              <a:t>Testo del piè di pagina di esempio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it-IT" noProof="0" smtClean="0"/>
              <a:pPr rtl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869978636"/>
      </p:ext>
    </p:extLst>
  </p:cSld>
  <p:clrMapOvr>
    <a:masterClrMapping/>
  </p:clrMapOvr>
  <p:hf hdr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it-IT"/>
              <a:t>Martedì 2 febbraio 20XX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/>
              <a:t>Testo del piè di pagina di esempio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it-IT" noProof="0" smtClean="0"/>
              <a:pPr rtl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132585430"/>
      </p:ext>
    </p:extLst>
  </p:cSld>
  <p:clrMapOvr>
    <a:masterClrMapping/>
  </p:clrMapOvr>
  <p:hf hdr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it-IT"/>
              <a:t>Martedì 2 febbraio 20XX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/>
              <a:t>Testo del piè di pagina di esempio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it-IT" noProof="0" smtClean="0"/>
              <a:pPr rtl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993098335"/>
      </p:ext>
    </p:extLst>
  </p:cSld>
  <p:clrMapOvr>
    <a:masterClrMapping/>
  </p:clrMapOvr>
  <p:hf hdr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Cita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1">
            <a:extLst>
              <a:ext uri="{FF2B5EF4-FFF2-40B4-BE49-F238E27FC236}">
                <a16:creationId xmlns:a16="http://schemas.microsoft.com/office/drawing/2014/main" id="{7062BF5C-3876-4161-B4FF-14CA94D32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6160" cy="3384550"/>
          </a:xfrm>
        </p:spPr>
        <p:txBody>
          <a:bodyPr wrap="square" rtlCol="0" anchor="b" anchorCtr="0">
            <a:noAutofit/>
          </a:bodyPr>
          <a:lstStyle>
            <a:lvl1pPr>
              <a:defRPr sz="400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grpSp>
        <p:nvGrpSpPr>
          <p:cNvPr id="8" name="Gruppo 7">
            <a:extLst>
              <a:ext uri="{FF2B5EF4-FFF2-40B4-BE49-F238E27FC236}">
                <a16:creationId xmlns:a16="http://schemas.microsoft.com/office/drawing/2014/main" id="{B17C5C60-EC4D-410B-9997-0B73289605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22156" y="4143453"/>
            <a:ext cx="734257" cy="760506"/>
            <a:chOff x="5243759" y="1363788"/>
            <a:chExt cx="734257" cy="760506"/>
          </a:xfrm>
        </p:grpSpPr>
        <p:sp>
          <p:nvSpPr>
            <p:cNvPr id="9" name="Figura a mano libera 5">
              <a:extLst>
                <a:ext uri="{FF2B5EF4-FFF2-40B4-BE49-F238E27FC236}">
                  <a16:creationId xmlns:a16="http://schemas.microsoft.com/office/drawing/2014/main" id="{0573155C-3428-4F4F-AE66-A519D777EAAE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it-IT" noProof="0"/>
            </a:p>
          </p:txBody>
        </p:sp>
        <p:sp>
          <p:nvSpPr>
            <p:cNvPr id="10" name="Figura a mano libera 6">
              <a:extLst>
                <a:ext uri="{FF2B5EF4-FFF2-40B4-BE49-F238E27FC236}">
                  <a16:creationId xmlns:a16="http://schemas.microsoft.com/office/drawing/2014/main" id="{1853496C-159E-4D47-94B5-0835FB6511B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it-IT" noProof="0"/>
            </a:p>
          </p:txBody>
        </p:sp>
        <p:sp>
          <p:nvSpPr>
            <p:cNvPr id="11" name="Figura a mano libera 8">
              <a:extLst>
                <a:ext uri="{FF2B5EF4-FFF2-40B4-BE49-F238E27FC236}">
                  <a16:creationId xmlns:a16="http://schemas.microsoft.com/office/drawing/2014/main" id="{CE93E330-715B-44E8-84D9-CE166D428DAB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it-IT" noProof="0"/>
            </a:p>
          </p:txBody>
        </p:sp>
      </p:grpSp>
      <p:sp>
        <p:nvSpPr>
          <p:cNvPr id="12" name="Ovale 11">
            <a:extLst>
              <a:ext uri="{FF2B5EF4-FFF2-40B4-BE49-F238E27FC236}">
                <a16:creationId xmlns:a16="http://schemas.microsoft.com/office/drawing/2014/main" id="{80A2FA6F-99B7-4984-A80C-570644889F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668780" y="50590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it-IT" noProof="0"/>
          </a:p>
        </p:txBody>
      </p:sp>
      <p:sp>
        <p:nvSpPr>
          <p:cNvPr id="17" name="Segnaposto contenuto 16">
            <a:extLst>
              <a:ext uri="{FF2B5EF4-FFF2-40B4-BE49-F238E27FC236}">
                <a16:creationId xmlns:a16="http://schemas.microsoft.com/office/drawing/2014/main" id="{439C8C03-81B3-4DE8-B96A-78258E4467C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50863" y="4097338"/>
            <a:ext cx="3565524" cy="2351087"/>
          </a:xfrm>
        </p:spPr>
        <p:txBody>
          <a:bodyPr rtlCol="0">
            <a:noAutofit/>
          </a:bodyPr>
          <a:lstStyle>
            <a:lvl1pPr>
              <a:buNone/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 rtl="0"/>
            <a:r>
              <a:rPr lang="it-IT"/>
              <a:t>Fare clic per modificare gli stili del testo dello schema</a:t>
            </a:r>
          </a:p>
        </p:txBody>
      </p:sp>
      <p:sp>
        <p:nvSpPr>
          <p:cNvPr id="15" name="Segnaposto immagine 14">
            <a:extLst>
              <a:ext uri="{FF2B5EF4-FFF2-40B4-BE49-F238E27FC236}">
                <a16:creationId xmlns:a16="http://schemas.microsoft.com/office/drawing/2014/main" id="{C1FBB56D-C8B1-4ED9-A5DB-72BA636DADF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35809" y="656633"/>
            <a:ext cx="5132388" cy="5132388"/>
          </a:xfrm>
          <a:custGeom>
            <a:avLst/>
            <a:gdLst>
              <a:gd name="connsiteX0" fmla="*/ 2566194 w 5132388"/>
              <a:gd name="connsiteY0" fmla="*/ 0 h 5132388"/>
              <a:gd name="connsiteX1" fmla="*/ 5132388 w 5132388"/>
              <a:gd name="connsiteY1" fmla="*/ 2566194 h 5132388"/>
              <a:gd name="connsiteX2" fmla="*/ 2566194 w 5132388"/>
              <a:gd name="connsiteY2" fmla="*/ 5132388 h 5132388"/>
              <a:gd name="connsiteX3" fmla="*/ 0 w 5132388"/>
              <a:gd name="connsiteY3" fmla="*/ 2566194 h 5132388"/>
              <a:gd name="connsiteX4" fmla="*/ 2566194 w 5132388"/>
              <a:gd name="connsiteY4" fmla="*/ 0 h 5132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32388" h="5132388">
                <a:moveTo>
                  <a:pt x="2566194" y="0"/>
                </a:moveTo>
                <a:cubicBezTo>
                  <a:pt x="3983464" y="0"/>
                  <a:pt x="5132388" y="1148924"/>
                  <a:pt x="5132388" y="2566194"/>
                </a:cubicBezTo>
                <a:cubicBezTo>
                  <a:pt x="5132388" y="3983464"/>
                  <a:pt x="3983464" y="5132388"/>
                  <a:pt x="2566194" y="5132388"/>
                </a:cubicBezTo>
                <a:cubicBezTo>
                  <a:pt x="1148924" y="5132388"/>
                  <a:pt x="0" y="3983464"/>
                  <a:pt x="0" y="2566194"/>
                </a:cubicBezTo>
                <a:cubicBezTo>
                  <a:pt x="0" y="1148924"/>
                  <a:pt x="1148924" y="0"/>
                  <a:pt x="2566194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 rtlCol="0">
            <a:noAutofit/>
          </a:bodyPr>
          <a:lstStyle/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2" name="Segnaposto data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it-IT"/>
              <a:t>Martedì 2 febbraio 20XX</a:t>
            </a: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it-IT"/>
              <a:t>Testo del piè di pagina di esempio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75751964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Formula di chiusur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olo 1">
            <a:extLst>
              <a:ext uri="{FF2B5EF4-FFF2-40B4-BE49-F238E27FC236}">
                <a16:creationId xmlns:a16="http://schemas.microsoft.com/office/drawing/2014/main" id="{97246E34-E6EE-4BF3-A0D3-A20868B5A5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rtlCol="0" anchor="b" anchorCtr="0">
            <a:noAutofit/>
          </a:bodyPr>
          <a:lstStyle/>
          <a:p>
            <a:pPr rtl="0"/>
            <a:r>
              <a:rPr lang="it-IT"/>
              <a:t>Fare clic per modificare lo stile del titolo dello schema</a:t>
            </a:r>
          </a:p>
        </p:txBody>
      </p:sp>
      <p:sp>
        <p:nvSpPr>
          <p:cNvPr id="31" name="Sottotitolo 2">
            <a:extLst>
              <a:ext uri="{FF2B5EF4-FFF2-40B4-BE49-F238E27FC236}">
                <a16:creationId xmlns:a16="http://schemas.microsoft.com/office/drawing/2014/main" id="{45BE5FFB-47D1-4474-B6CA-C3C936DF28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27610"/>
            <a:ext cx="5437187" cy="2265216"/>
          </a:xfrm>
        </p:spPr>
        <p:txBody>
          <a:bodyPr rtlCol="0">
            <a:noAutofit/>
          </a:bodyPr>
          <a:lstStyle>
            <a:lvl1pPr>
              <a:buNone/>
              <a:defRPr sz="2400"/>
            </a:lvl1pPr>
          </a:lstStyle>
          <a:p>
            <a:pPr rtl="0"/>
            <a:r>
              <a:rPr lang="it-IT">
                <a:solidFill>
                  <a:schemeClr val="tx1">
                    <a:alpha val="60000"/>
                  </a:schemeClr>
                </a:solidFill>
              </a:rPr>
              <a:t>Fare clic per modificare lo stile del sottotitolo dello schema</a:t>
            </a:r>
          </a:p>
        </p:txBody>
      </p:sp>
      <p:sp>
        <p:nvSpPr>
          <p:cNvPr id="40" name="Segnaposto immagine 39">
            <a:extLst>
              <a:ext uri="{FF2B5EF4-FFF2-40B4-BE49-F238E27FC236}">
                <a16:creationId xmlns:a16="http://schemas.microsoft.com/office/drawing/2014/main" id="{008D9209-1A62-4AC3-BF92-94348A9BC06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556248" y="548640"/>
            <a:ext cx="5084064" cy="2880360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42" name="Segnaposto immagine 41">
            <a:extLst>
              <a:ext uri="{FF2B5EF4-FFF2-40B4-BE49-F238E27FC236}">
                <a16:creationId xmlns:a16="http://schemas.microsoft.com/office/drawing/2014/main" id="{FADBFB6B-1787-4549-91B6-D748C66B13C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556248" y="3429000"/>
            <a:ext cx="5084064" cy="2880360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it-IT" noProof="0"/>
              <a:t>Fare clic sull'icona per inserire un'immagine</a:t>
            </a:r>
          </a:p>
        </p:txBody>
      </p:sp>
      <p:grpSp>
        <p:nvGrpSpPr>
          <p:cNvPr id="43" name="Gruppo 42">
            <a:extLst>
              <a:ext uri="{FF2B5EF4-FFF2-40B4-BE49-F238E27FC236}">
                <a16:creationId xmlns:a16="http://schemas.microsoft.com/office/drawing/2014/main" id="{06966E3E-9B30-4375-AC9A-23256CC87D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61347" y="125399"/>
            <a:ext cx="1404698" cy="1155641"/>
            <a:chOff x="11161347" y="125399"/>
            <a:chExt cx="1404698" cy="1155641"/>
          </a:xfrm>
        </p:grpSpPr>
        <p:sp>
          <p:nvSpPr>
            <p:cNvPr id="44" name="Figura a mano libera: Forma 43">
              <a:extLst>
                <a:ext uri="{FF2B5EF4-FFF2-40B4-BE49-F238E27FC236}">
                  <a16:creationId xmlns:a16="http://schemas.microsoft.com/office/drawing/2014/main" id="{4EBBC5A2-A37E-47DF-9230-9A75067F1883}"/>
                </a:ext>
              </a:extLst>
            </p:cNvPr>
            <p:cNvSpPr>
              <a:spLocks noChangeAspect="1"/>
            </p:cNvSpPr>
            <p:nvPr/>
          </p:nvSpPr>
          <p:spPr>
            <a:xfrm rot="18900000">
              <a:off x="11161347" y="125399"/>
              <a:ext cx="1341675" cy="926985"/>
            </a:xfrm>
            <a:custGeom>
              <a:avLst/>
              <a:gdLst>
                <a:gd name="connsiteX0" fmla="*/ 1049126 w 1341675"/>
                <a:gd name="connsiteY0" fmla="*/ 8962 h 926985"/>
                <a:gd name="connsiteX1" fmla="*/ 1341675 w 1341675"/>
                <a:gd name="connsiteY1" fmla="*/ 301511 h 926985"/>
                <a:gd name="connsiteX2" fmla="*/ 1130649 w 1341675"/>
                <a:gd name="connsiteY2" fmla="*/ 512537 h 926985"/>
                <a:gd name="connsiteX3" fmla="*/ 1107397 w 1341675"/>
                <a:gd name="connsiteY3" fmla="*/ 499917 h 926985"/>
                <a:gd name="connsiteX4" fmla="*/ 926985 w 1341675"/>
                <a:gd name="connsiteY4" fmla="*/ 463493 h 926985"/>
                <a:gd name="connsiteX5" fmla="*/ 463493 w 1341675"/>
                <a:gd name="connsiteY5" fmla="*/ 926985 h 926985"/>
                <a:gd name="connsiteX6" fmla="*/ 0 w 1341675"/>
                <a:gd name="connsiteY6" fmla="*/ 926985 h 926985"/>
                <a:gd name="connsiteX7" fmla="*/ 926985 w 1341675"/>
                <a:gd name="connsiteY7" fmla="*/ 0 h 926985"/>
                <a:gd name="connsiteX8" fmla="*/ 1021763 w 1341675"/>
                <a:gd name="connsiteY8" fmla="*/ 4786 h 926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41675" h="926985">
                  <a:moveTo>
                    <a:pt x="1049126" y="8962"/>
                  </a:moveTo>
                  <a:lnTo>
                    <a:pt x="1341675" y="301511"/>
                  </a:lnTo>
                  <a:lnTo>
                    <a:pt x="1130649" y="512537"/>
                  </a:lnTo>
                  <a:lnTo>
                    <a:pt x="1107397" y="499917"/>
                  </a:lnTo>
                  <a:cubicBezTo>
                    <a:pt x="1051945" y="476462"/>
                    <a:pt x="990979" y="463493"/>
                    <a:pt x="926985" y="463493"/>
                  </a:cubicBezTo>
                  <a:cubicBezTo>
                    <a:pt x="671005" y="463493"/>
                    <a:pt x="463493" y="671005"/>
                    <a:pt x="463493" y="926985"/>
                  </a:cubicBezTo>
                  <a:lnTo>
                    <a:pt x="0" y="926985"/>
                  </a:lnTo>
                  <a:cubicBezTo>
                    <a:pt x="0" y="415026"/>
                    <a:pt x="415025" y="0"/>
                    <a:pt x="926985" y="0"/>
                  </a:cubicBezTo>
                  <a:cubicBezTo>
                    <a:pt x="958982" y="0"/>
                    <a:pt x="990601" y="1621"/>
                    <a:pt x="1021763" y="4786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54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it-IT" noProof="0">
                <a:solidFill>
                  <a:schemeClr val="tx1"/>
                </a:solidFill>
              </a:endParaRPr>
            </a:p>
          </p:txBody>
        </p:sp>
        <p:sp>
          <p:nvSpPr>
            <p:cNvPr id="45" name="Ovale 44">
              <a:extLst>
                <a:ext uri="{FF2B5EF4-FFF2-40B4-BE49-F238E27FC236}">
                  <a16:creationId xmlns:a16="http://schemas.microsoft.com/office/drawing/2014/main" id="{11781B9A-C230-4FFC-90A8-E0571B1DEDA7}"/>
                </a:ext>
              </a:extLst>
            </p:cNvPr>
            <p:cNvSpPr/>
            <p:nvPr/>
          </p:nvSpPr>
          <p:spPr>
            <a:xfrm rot="2700000">
              <a:off x="11798454" y="994196"/>
              <a:ext cx="107098" cy="466589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>
              <a:innerShdw blurRad="63500" dist="254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it-IT" noProof="0"/>
            </a:p>
          </p:txBody>
        </p:sp>
        <p:sp>
          <p:nvSpPr>
            <p:cNvPr id="46" name="Figura a mano libera: Forma 45">
              <a:extLst>
                <a:ext uri="{FF2B5EF4-FFF2-40B4-BE49-F238E27FC236}">
                  <a16:creationId xmlns:a16="http://schemas.microsoft.com/office/drawing/2014/main" id="{3295925C-3570-40F1-B3CE-07D947ED4643}"/>
                </a:ext>
              </a:extLst>
            </p:cNvPr>
            <p:cNvSpPr>
              <a:spLocks noChangeAspect="1"/>
            </p:cNvSpPr>
            <p:nvPr/>
          </p:nvSpPr>
          <p:spPr>
            <a:xfrm rot="18900000">
              <a:off x="11228590" y="129580"/>
              <a:ext cx="1337455" cy="1042921"/>
            </a:xfrm>
            <a:custGeom>
              <a:avLst/>
              <a:gdLst>
                <a:gd name="connsiteX0" fmla="*/ 1084058 w 1337455"/>
                <a:gd name="connsiteY0" fmla="*/ 16081 h 1042921"/>
                <a:gd name="connsiteX1" fmla="*/ 1337455 w 1337455"/>
                <a:gd name="connsiteY1" fmla="*/ 269477 h 1042921"/>
                <a:gd name="connsiteX2" fmla="*/ 1060775 w 1337455"/>
                <a:gd name="connsiteY2" fmla="*/ 546158 h 1042921"/>
                <a:gd name="connsiteX3" fmla="*/ 1020394 w 1337455"/>
                <a:gd name="connsiteY3" fmla="*/ 532055 h 1042921"/>
                <a:gd name="connsiteX4" fmla="*/ 926985 w 1337455"/>
                <a:gd name="connsiteY4" fmla="*/ 521461 h 1042921"/>
                <a:gd name="connsiteX5" fmla="*/ 463492 w 1337455"/>
                <a:gd name="connsiteY5" fmla="*/ 1042921 h 1042921"/>
                <a:gd name="connsiteX6" fmla="*/ 0 w 1337455"/>
                <a:gd name="connsiteY6" fmla="*/ 1042921 h 1042921"/>
                <a:gd name="connsiteX7" fmla="*/ 926984 w 1337455"/>
                <a:gd name="connsiteY7" fmla="*/ 0 h 1042921"/>
                <a:gd name="connsiteX8" fmla="*/ 1021763 w 1337455"/>
                <a:gd name="connsiteY8" fmla="*/ 5384 h 104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7455" h="1042921">
                  <a:moveTo>
                    <a:pt x="1084058" y="16081"/>
                  </a:moveTo>
                  <a:lnTo>
                    <a:pt x="1337455" y="269477"/>
                  </a:lnTo>
                  <a:lnTo>
                    <a:pt x="1060775" y="546158"/>
                  </a:lnTo>
                  <a:lnTo>
                    <a:pt x="1020394" y="532055"/>
                  </a:lnTo>
                  <a:cubicBezTo>
                    <a:pt x="990222" y="525109"/>
                    <a:pt x="958982" y="521461"/>
                    <a:pt x="926985" y="521461"/>
                  </a:cubicBezTo>
                  <a:cubicBezTo>
                    <a:pt x="671005" y="521461"/>
                    <a:pt x="463493" y="754927"/>
                    <a:pt x="463492" y="1042921"/>
                  </a:cubicBezTo>
                  <a:lnTo>
                    <a:pt x="0" y="1042921"/>
                  </a:lnTo>
                  <a:cubicBezTo>
                    <a:pt x="0" y="466932"/>
                    <a:pt x="415025" y="0"/>
                    <a:pt x="926984" y="0"/>
                  </a:cubicBezTo>
                  <a:cubicBezTo>
                    <a:pt x="958982" y="0"/>
                    <a:pt x="990600" y="1824"/>
                    <a:pt x="1021763" y="5384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it-IT" noProof="0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Gruppo 14">
            <a:extLst>
              <a:ext uri="{FF2B5EF4-FFF2-40B4-BE49-F238E27FC236}">
                <a16:creationId xmlns:a16="http://schemas.microsoft.com/office/drawing/2014/main" id="{394664AE-6DC5-428F-9AC4-5A8F67571F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4036" y="5610392"/>
            <a:ext cx="667802" cy="631474"/>
            <a:chOff x="10478914" y="1506691"/>
            <a:chExt cx="667802" cy="631474"/>
          </a:xfrm>
        </p:grpSpPr>
        <p:sp>
          <p:nvSpPr>
            <p:cNvPr id="16" name="Figura a mano libera: Forma 15">
              <a:extLst>
                <a:ext uri="{FF2B5EF4-FFF2-40B4-BE49-F238E27FC236}">
                  <a16:creationId xmlns:a16="http://schemas.microsoft.com/office/drawing/2014/main" id="{8288F304-7DF7-42FB-BD6F-D575128A1DDE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it-IT" noProof="0"/>
            </a:p>
          </p:txBody>
        </p:sp>
        <p:sp>
          <p:nvSpPr>
            <p:cNvPr id="21" name="Ovale 20">
              <a:extLst>
                <a:ext uri="{FF2B5EF4-FFF2-40B4-BE49-F238E27FC236}">
                  <a16:creationId xmlns:a16="http://schemas.microsoft.com/office/drawing/2014/main" id="{104835D9-7DE9-4DDD-A6C2-1C526822700A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it-IT" noProof="0"/>
            </a:p>
          </p:txBody>
        </p:sp>
      </p:grp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E57D2D6F-49E8-4217-A908-2D9E43583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it-IT"/>
              <a:t>Martedì 2 febbraio 20XX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591C4440-6B8D-4A24-A807-8B1302A3D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it-IT"/>
              <a:t>Testo del piè di pagina di esempio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76CFE189-E20B-4108-B290-24442433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it-IT" noProof="0" smtClean="0"/>
              <a:t>‹N›</a:t>
            </a:fld>
            <a:endParaRPr lang="it-IT" noProof="0"/>
          </a:p>
        </p:txBody>
      </p:sp>
      <p:sp>
        <p:nvSpPr>
          <p:cNvPr id="17" name="Ovale 16">
            <a:extLst>
              <a:ext uri="{FF2B5EF4-FFF2-40B4-BE49-F238E27FC236}">
                <a16:creationId xmlns:a16="http://schemas.microsoft.com/office/drawing/2014/main" id="{83C43C1C-00B3-40E0-B073-B8C56206D0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303845" y="5427212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69071014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1">
            <a:extLst>
              <a:ext uri="{FF2B5EF4-FFF2-40B4-BE49-F238E27FC236}">
                <a16:creationId xmlns:a16="http://schemas.microsoft.com/office/drawing/2014/main" id="{9E68F591-F3C7-4872-BBA0-0693794F4F1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999414" y="1051551"/>
            <a:ext cx="3565524" cy="2384898"/>
          </a:xfrm>
        </p:spPr>
        <p:txBody>
          <a:bodyPr rtlCol="0" anchor="b" anchorCtr="0">
            <a:noAutofit/>
          </a:bodyPr>
          <a:lstStyle/>
          <a:p>
            <a:pPr rtl="0"/>
            <a:r>
              <a:rPr lang="it-IT" sz="4800"/>
              <a:t>3DFloat</a:t>
            </a:r>
          </a:p>
        </p:txBody>
      </p:sp>
      <p:sp>
        <p:nvSpPr>
          <p:cNvPr id="14" name="Segnaposto immagine 13">
            <a:extLst>
              <a:ext uri="{FF2B5EF4-FFF2-40B4-BE49-F238E27FC236}">
                <a16:creationId xmlns:a16="http://schemas.microsoft.com/office/drawing/2014/main" id="{967766A8-18D5-4391-8DB7-7BFF6427636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452360" cy="6858000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it-IT"/>
              <a:t>Fare clic sull'icona per inserire un'immagine</a:t>
            </a:r>
          </a:p>
        </p:txBody>
      </p:sp>
      <p:sp>
        <p:nvSpPr>
          <p:cNvPr id="8" name="Ovale 7">
            <a:extLst>
              <a:ext uri="{FF2B5EF4-FFF2-40B4-BE49-F238E27FC236}">
                <a16:creationId xmlns:a16="http://schemas.microsoft.com/office/drawing/2014/main" id="{938AD48E-7D67-4BE9-97B6-DB64DE5253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7999413" y="445272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it-IT"/>
          </a:p>
        </p:txBody>
      </p:sp>
      <p:grpSp>
        <p:nvGrpSpPr>
          <p:cNvPr id="9" name="Gruppo 8">
            <a:extLst>
              <a:ext uri="{FF2B5EF4-FFF2-40B4-BE49-F238E27FC236}">
                <a16:creationId xmlns:a16="http://schemas.microsoft.com/office/drawing/2014/main" id="{EB6FF8E2-165B-49EB-8120-14190F9491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5400000">
            <a:off x="10915300" y="5534727"/>
            <a:ext cx="667802" cy="631474"/>
            <a:chOff x="10478914" y="1506691"/>
            <a:chExt cx="667802" cy="631474"/>
          </a:xfrm>
        </p:grpSpPr>
        <p:sp>
          <p:nvSpPr>
            <p:cNvPr id="10" name="Figura a mano libera: Forma 9">
              <a:extLst>
                <a:ext uri="{FF2B5EF4-FFF2-40B4-BE49-F238E27FC236}">
                  <a16:creationId xmlns:a16="http://schemas.microsoft.com/office/drawing/2014/main" id="{79B763A7-EE7D-4306-8306-01E8C86E6350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it-IT"/>
            </a:p>
          </p:txBody>
        </p:sp>
        <p:sp>
          <p:nvSpPr>
            <p:cNvPr id="11" name="Ovale 10">
              <a:extLst>
                <a:ext uri="{FF2B5EF4-FFF2-40B4-BE49-F238E27FC236}">
                  <a16:creationId xmlns:a16="http://schemas.microsoft.com/office/drawing/2014/main" id="{4B3A935F-6844-4FCE-B0AE-5492715A58F1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it-IT"/>
            </a:p>
          </p:txBody>
        </p:sp>
      </p:grp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B16EB97-6E8A-4B50-8701-7CB158044D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999413" y="3568700"/>
            <a:ext cx="3565524" cy="1731963"/>
          </a:xfrm>
        </p:spPr>
        <p:txBody>
          <a:bodyPr rtlCol="0">
            <a:noAutofit/>
          </a:bodyPr>
          <a:lstStyle>
            <a:lvl1pPr>
              <a:buNone/>
              <a:defRPr sz="2000"/>
            </a:lvl1pPr>
            <a:lvl2pPr>
              <a:buNone/>
              <a:defRPr sz="2000"/>
            </a:lvl2pPr>
            <a:lvl3pPr>
              <a:buNone/>
              <a:defRPr sz="2000"/>
            </a:lvl3pPr>
            <a:lvl4pPr>
              <a:buNone/>
              <a:defRPr sz="2000"/>
            </a:lvl4pPr>
            <a:lvl5pPr>
              <a:buNone/>
              <a:defRPr sz="2000"/>
            </a:lvl5pPr>
          </a:lstStyle>
          <a:p>
            <a:pPr lvl="0" rtl="0"/>
            <a:r>
              <a:rPr lang="it-IT"/>
              <a:t>Fare clic per modificare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60094885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ntrodu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1">
            <a:extLst>
              <a:ext uri="{FF2B5EF4-FFF2-40B4-BE49-F238E27FC236}">
                <a16:creationId xmlns:a16="http://schemas.microsoft.com/office/drawing/2014/main" id="{A458B3A1-C77D-4AFC-B2C8-79520B53C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7200"/>
            <a:ext cx="4500562" cy="1562959"/>
          </a:xfrm>
        </p:spPr>
        <p:txBody>
          <a:bodyPr wrap="square" rtlCol="0" anchor="t" anchorCtr="0">
            <a:noAutofit/>
          </a:bodyPr>
          <a:lstStyle/>
          <a:p>
            <a:pPr rtl="0"/>
            <a:r>
              <a:rPr lang="it-IT"/>
              <a:t>Fare clic per modificare lo stile del titolo dello schema</a:t>
            </a:r>
          </a:p>
        </p:txBody>
      </p:sp>
      <p:sp>
        <p:nvSpPr>
          <p:cNvPr id="12" name="Segnaposto immagine 11">
            <a:extLst>
              <a:ext uri="{FF2B5EF4-FFF2-40B4-BE49-F238E27FC236}">
                <a16:creationId xmlns:a16="http://schemas.microsoft.com/office/drawing/2014/main" id="{F551DA26-B267-4F28-B4D0-65B3EF6E111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054096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18" name="Segnaposto immagine 11">
            <a:extLst>
              <a:ext uri="{FF2B5EF4-FFF2-40B4-BE49-F238E27FC236}">
                <a16:creationId xmlns:a16="http://schemas.microsoft.com/office/drawing/2014/main" id="{95544A62-DA23-4840-99DE-09AFC8F4DC4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054096" y="0"/>
            <a:ext cx="3054096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19" name="Segnaposto immagine 11">
            <a:extLst>
              <a:ext uri="{FF2B5EF4-FFF2-40B4-BE49-F238E27FC236}">
                <a16:creationId xmlns:a16="http://schemas.microsoft.com/office/drawing/2014/main" id="{0C91AF30-C5BB-4601-BDEB-E60C93A1693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83808" y="0"/>
            <a:ext cx="3054096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20" name="Segnaposto immagine 11">
            <a:extLst>
              <a:ext uri="{FF2B5EF4-FFF2-40B4-BE49-F238E27FC236}">
                <a16:creationId xmlns:a16="http://schemas.microsoft.com/office/drawing/2014/main" id="{5B625AA5-EA5B-4115-A461-DA2C7087D83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137904" y="0"/>
            <a:ext cx="3054096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2" name="Segnaposto data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it-IT"/>
              <a:t>Martedì 2 febbraio 20XX</a:t>
            </a: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it-IT"/>
              <a:t>Testo del piè di pagina di esempio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it-IT" noProof="0" smtClean="0"/>
              <a:t>‹N›</a:t>
            </a:fld>
            <a:endParaRPr lang="it-IT" noProof="0"/>
          </a:p>
        </p:txBody>
      </p:sp>
      <p:sp>
        <p:nvSpPr>
          <p:cNvPr id="11" name="Segnaposto contenuto 6">
            <a:extLst>
              <a:ext uri="{FF2B5EF4-FFF2-40B4-BE49-F238E27FC236}">
                <a16:creationId xmlns:a16="http://schemas.microsoft.com/office/drawing/2014/main" id="{1B1AE41C-3196-4E6F-A3A8-313A92677FF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 rtlCol="0">
            <a:noAutofit/>
          </a:bodyPr>
          <a:lstStyle>
            <a:lvl1pPr marL="228600" indent="-228600">
              <a:lnSpc>
                <a:spcPct val="100000"/>
              </a:lnSpc>
              <a:buFont typeface="Arial" panose="020B0604020202020204" pitchFamily="34" charset="0"/>
              <a:buChar char="•"/>
              <a:defRPr sz="2000"/>
            </a:lvl1pPr>
            <a:lvl2pPr>
              <a:buNone/>
              <a:defRPr sz="1900"/>
            </a:lvl2pPr>
            <a:lvl3pPr>
              <a:buNone/>
              <a:defRPr sz="1900"/>
            </a:lvl3pPr>
            <a:lvl4pPr>
              <a:buNone/>
              <a:defRPr sz="1900"/>
            </a:lvl4pPr>
            <a:lvl5pPr>
              <a:buNone/>
              <a:defRPr sz="1900"/>
            </a:lvl5pPr>
          </a:lstStyle>
          <a:p>
            <a:pPr lvl="0" rtl="0"/>
            <a:r>
              <a:rPr lang="it-IT"/>
              <a:t>Fare clic per modificare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257026072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nterruzione di sezion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egnaposto immagine 7">
            <a:extLst>
              <a:ext uri="{FF2B5EF4-FFF2-40B4-BE49-F238E27FC236}">
                <a16:creationId xmlns:a16="http://schemas.microsoft.com/office/drawing/2014/main" id="{F75B2FBE-0C5C-48AA-8D7F-9D5B7373CC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accent5"/>
          </a:solidFill>
        </p:spPr>
        <p:txBody>
          <a:bodyPr rtlCol="0"/>
          <a:lstStyle/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6403DDF-462A-45CE-931B-010AB4F73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it-IT"/>
              <a:t>Martedì 2 febbraio 20XX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9E10702-2ACF-4768-9E91-8CB87B895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/>
              <a:t>Testo del piè di pagina di esempio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8DFA722-391E-4FCF-8E15-0D7E2EC02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BA1B0FB-D917-4C8C-928F-313BD683BF39}" type="slidenum">
              <a:rPr lang="it-IT" noProof="0" smtClean="0"/>
              <a:t>‹N›</a:t>
            </a:fld>
            <a:endParaRPr lang="it-IT" noProof="0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80517979-166D-4AAA-ABBC-0C3E5C2ECF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4E111559-B769-4E2A-A891-97B3C4AA6BAC}"/>
              </a:ext>
            </a:extLst>
          </p:cNvPr>
          <p:cNvSpPr/>
          <p:nvPr userDrawn="1"/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15" name="Titolo 1">
            <a:extLst>
              <a:ext uri="{FF2B5EF4-FFF2-40B4-BE49-F238E27FC236}">
                <a16:creationId xmlns:a16="http://schemas.microsoft.com/office/drawing/2014/main" id="{754E1219-253E-4FEF-A576-83857F44B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rtlCol="0" anchor="b" anchorCtr="0">
            <a:noAutofit/>
          </a:bodyPr>
          <a:lstStyle>
            <a:lvl1pPr>
              <a:defRPr sz="6400"/>
            </a:lvl1pPr>
          </a:lstStyle>
          <a:p>
            <a:pPr rtl="0"/>
            <a:r>
              <a:rPr lang="it-IT"/>
              <a:t>Fare clic per modificare lo stile del titolo dello schema</a:t>
            </a:r>
          </a:p>
        </p:txBody>
      </p:sp>
      <p:sp>
        <p:nvSpPr>
          <p:cNvPr id="16" name="Sottotitolo 2">
            <a:extLst>
              <a:ext uri="{FF2B5EF4-FFF2-40B4-BE49-F238E27FC236}">
                <a16:creationId xmlns:a16="http://schemas.microsoft.com/office/drawing/2014/main" id="{93411FC5-0B5A-4566-9984-827485AF92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16724"/>
            <a:ext cx="5437187" cy="2265216"/>
          </a:xfrm>
        </p:spPr>
        <p:txBody>
          <a:bodyPr rtlCol="0">
            <a:noAutofit/>
          </a:bodyPr>
          <a:lstStyle>
            <a:lvl1pPr>
              <a:buNone/>
              <a:defRPr sz="2400"/>
            </a:lvl1pPr>
          </a:lstStyle>
          <a:p>
            <a:pPr rtl="0"/>
            <a:r>
              <a:rPr lang="it-IT">
                <a:solidFill>
                  <a:schemeClr val="tx1">
                    <a:alpha val="60000"/>
                  </a:schemeClr>
                </a:solidFill>
              </a:rPr>
              <a:t>Fare clic per modificare lo stile del sottotitolo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10234295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nterruzione di sezion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egnaposto immagine 7">
            <a:extLst>
              <a:ext uri="{FF2B5EF4-FFF2-40B4-BE49-F238E27FC236}">
                <a16:creationId xmlns:a16="http://schemas.microsoft.com/office/drawing/2014/main" id="{F75B2FBE-0C5C-48AA-8D7F-9D5B7373CC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bg2"/>
          </a:solidFill>
        </p:spPr>
        <p:txBody>
          <a:bodyPr rtlCol="0"/>
          <a:lstStyle/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16" name="Sottotitolo 2">
            <a:extLst>
              <a:ext uri="{FF2B5EF4-FFF2-40B4-BE49-F238E27FC236}">
                <a16:creationId xmlns:a16="http://schemas.microsoft.com/office/drawing/2014/main" id="{93411FC5-0B5A-4566-9984-827485AF92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557281"/>
            <a:ext cx="6640285" cy="3300719"/>
          </a:xfrm>
          <a:gradFill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60000"/>
                </a:schemeClr>
              </a:gs>
            </a:gsLst>
            <a:lin ang="10800000" scaled="1"/>
          </a:gradFill>
        </p:spPr>
        <p:txBody>
          <a:bodyPr rtlCol="0">
            <a:noAutofit/>
          </a:bodyPr>
          <a:lstStyle>
            <a:lvl1pPr marL="548640" indent="0">
              <a:lnSpc>
                <a:spcPct val="200000"/>
              </a:lnSpc>
              <a:buNone/>
              <a:defRPr/>
            </a:lvl1pPr>
          </a:lstStyle>
          <a:p>
            <a:pPr rtl="0"/>
            <a:r>
              <a:rPr lang="it-IT" noProof="0">
                <a:solidFill>
                  <a:schemeClr val="tx1">
                    <a:alpha val="60000"/>
                  </a:schemeClr>
                </a:solidFill>
              </a:rPr>
              <a:t>Fare clic per modificare lo stile del sottotitolo dello schema</a:t>
            </a:r>
          </a:p>
        </p:txBody>
      </p:sp>
      <p:sp>
        <p:nvSpPr>
          <p:cNvPr id="15" name="Titolo 1">
            <a:extLst>
              <a:ext uri="{FF2B5EF4-FFF2-40B4-BE49-F238E27FC236}">
                <a16:creationId xmlns:a16="http://schemas.microsoft.com/office/drawing/2014/main" id="{754E1219-253E-4FEF-A576-83857F44B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6640285" cy="3535509"/>
          </a:xfrm>
          <a:gradFill flip="none" rotWithShape="1"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70000"/>
                </a:schemeClr>
              </a:gs>
            </a:gsLst>
            <a:lin ang="10800000" scaled="1"/>
            <a:tileRect/>
          </a:gradFill>
        </p:spPr>
        <p:txBody>
          <a:bodyPr rtlCol="0" anchor="b" anchorCtr="0">
            <a:noAutofit/>
          </a:bodyPr>
          <a:lstStyle>
            <a:lvl1pPr marL="548640">
              <a:spcAft>
                <a:spcPts val="1200"/>
              </a:spcAft>
              <a:defRPr sz="640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22293045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D34CD7A-9B1D-245C-0890-6AB45C108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A6B8C94-7B83-A521-EF7F-AE36885D3A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C7B0B13E-06E0-59A0-CFE4-87819D660F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8DA182CD-5FFB-119F-694C-53383A25F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D15B4-3AED-4CBA-8A67-8D01373E6365}" type="datetimeFigureOut">
              <a:rPr lang="it-IT" smtClean="0"/>
              <a:t>24/05/2025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0FA0F99C-6A13-707B-34EE-916E14C688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3CC90015-9814-CEE0-5B83-03620666A7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AEA116-8779-4498-9ACF-BE1E6D59E1A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8563068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tangolo 15">
            <a:extLst>
              <a:ext uri="{FF2B5EF4-FFF2-40B4-BE49-F238E27FC236}">
                <a16:creationId xmlns:a16="http://schemas.microsoft.com/office/drawing/2014/main" id="{E38C6F9E-A74F-4F54-9409-B6B93DF8CE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it-IT"/>
          </a:p>
        </p:txBody>
      </p:sp>
      <p:sp>
        <p:nvSpPr>
          <p:cNvPr id="34" name="Ovale 33">
            <a:extLst>
              <a:ext uri="{FF2B5EF4-FFF2-40B4-BE49-F238E27FC236}">
                <a16:creationId xmlns:a16="http://schemas.microsoft.com/office/drawing/2014/main" id="{6F0F71C5-78A4-4793-9BD4-3DF0EE3E3E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0288775" y="7626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it-IT" noProof="0"/>
          </a:p>
        </p:txBody>
      </p:sp>
      <p:sp>
        <p:nvSpPr>
          <p:cNvPr id="40" name="Titolo 5">
            <a:extLst>
              <a:ext uri="{FF2B5EF4-FFF2-40B4-BE49-F238E27FC236}">
                <a16:creationId xmlns:a16="http://schemas.microsoft.com/office/drawing/2014/main" id="{36F60F77-4CC9-4F86-B70A-85012C6588A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0" y="548640"/>
            <a:ext cx="8281987" cy="1253041"/>
          </a:xfrm>
        </p:spPr>
        <p:txBody>
          <a:bodyPr rtlCol="0">
            <a:noAutofit/>
          </a:bodyPr>
          <a:lstStyle/>
          <a:p>
            <a:pPr rtl="0"/>
            <a:r>
              <a:rPr lang="it-IT"/>
              <a:t>Team</a:t>
            </a:r>
          </a:p>
        </p:txBody>
      </p:sp>
      <p:grpSp>
        <p:nvGrpSpPr>
          <p:cNvPr id="51" name="Gruppo 50">
            <a:extLst>
              <a:ext uri="{FF2B5EF4-FFF2-40B4-BE49-F238E27FC236}">
                <a16:creationId xmlns:a16="http://schemas.microsoft.com/office/drawing/2014/main" id="{E6093F87-C1F6-4FAB-B891-6F7D7FC207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800565" y="4518946"/>
            <a:ext cx="1980001" cy="1363916"/>
            <a:chOff x="4879602" y="3781429"/>
            <a:chExt cx="1980001" cy="1363916"/>
          </a:xfrm>
        </p:grpSpPr>
        <p:sp>
          <p:nvSpPr>
            <p:cNvPr id="52" name="Figura a mano libera: Forma 51">
              <a:extLst>
                <a:ext uri="{FF2B5EF4-FFF2-40B4-BE49-F238E27FC236}">
                  <a16:creationId xmlns:a16="http://schemas.microsoft.com/office/drawing/2014/main" id="{E1A4FD5C-1E5B-46D1-BA9D-99928D19AF04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it-IT" noProof="0"/>
            </a:p>
          </p:txBody>
        </p:sp>
        <p:sp>
          <p:nvSpPr>
            <p:cNvPr id="53" name="Figura a mano libera: Forma 52">
              <a:extLst>
                <a:ext uri="{FF2B5EF4-FFF2-40B4-BE49-F238E27FC236}">
                  <a16:creationId xmlns:a16="http://schemas.microsoft.com/office/drawing/2014/main" id="{B7DF0ED5-A971-408F-A055-C7E5D7A623C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it-IT" noProof="0">
                <a:solidFill>
                  <a:schemeClr val="tx1"/>
                </a:solidFill>
              </a:endParaRPr>
            </a:p>
          </p:txBody>
        </p:sp>
        <p:sp>
          <p:nvSpPr>
            <p:cNvPr id="54" name="Ovale 53">
              <a:extLst>
                <a:ext uri="{FF2B5EF4-FFF2-40B4-BE49-F238E27FC236}">
                  <a16:creationId xmlns:a16="http://schemas.microsoft.com/office/drawing/2014/main" id="{AA81F353-4C5B-4A37-9846-2C1E2D0FC25F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it-IT" noProof="0"/>
            </a:p>
          </p:txBody>
        </p:sp>
        <p:sp>
          <p:nvSpPr>
            <p:cNvPr id="55" name="Ovale 54">
              <a:extLst>
                <a:ext uri="{FF2B5EF4-FFF2-40B4-BE49-F238E27FC236}">
                  <a16:creationId xmlns:a16="http://schemas.microsoft.com/office/drawing/2014/main" id="{42B74EA3-11CE-4D3F-99AD-162563447653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it-IT" noProof="0"/>
            </a:p>
          </p:txBody>
        </p:sp>
      </p:grpSp>
      <p:sp>
        <p:nvSpPr>
          <p:cNvPr id="56" name="Segnaposto immagine 55">
            <a:extLst>
              <a:ext uri="{FF2B5EF4-FFF2-40B4-BE49-F238E27FC236}">
                <a16:creationId xmlns:a16="http://schemas.microsoft.com/office/drawing/2014/main" id="{8F41896B-6DDA-4F82-9F74-3EBF93A3CD5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78992" y="1990724"/>
            <a:ext cx="1691640" cy="1435608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57" name="Segnaposto immagine 55">
            <a:extLst>
              <a:ext uri="{FF2B5EF4-FFF2-40B4-BE49-F238E27FC236}">
                <a16:creationId xmlns:a16="http://schemas.microsoft.com/office/drawing/2014/main" id="{EF85499B-C29A-4C8B-922C-7CE4771E352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838384" y="1990724"/>
            <a:ext cx="1691640" cy="1435608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58" name="Segnaposto immagine 55">
            <a:extLst>
              <a:ext uri="{FF2B5EF4-FFF2-40B4-BE49-F238E27FC236}">
                <a16:creationId xmlns:a16="http://schemas.microsoft.com/office/drawing/2014/main" id="{F82A1DB8-0AE7-4E17-B07B-FCF45B85EE1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661976" y="1993392"/>
            <a:ext cx="1691640" cy="1435608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59" name="Segnaposto immagine 55">
            <a:extLst>
              <a:ext uri="{FF2B5EF4-FFF2-40B4-BE49-F238E27FC236}">
                <a16:creationId xmlns:a16="http://schemas.microsoft.com/office/drawing/2014/main" id="{A83EEB6C-83B7-471D-B5A4-4071534048D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485568" y="1990724"/>
            <a:ext cx="1691640" cy="1435608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63" name="Segnaposto testo 62">
            <a:extLst>
              <a:ext uri="{FF2B5EF4-FFF2-40B4-BE49-F238E27FC236}">
                <a16:creationId xmlns:a16="http://schemas.microsoft.com/office/drawing/2014/main" id="{17A96A8C-F792-485A-9BB9-4DEDCA0CE6B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79500" y="3781425"/>
            <a:ext cx="1711325" cy="365760"/>
          </a:xfrm>
        </p:spPr>
        <p:txBody>
          <a:bodyPr rtlCol="0">
            <a:noAutofit/>
          </a:bodyPr>
          <a:lstStyle>
            <a:lvl1pPr>
              <a:buNone/>
              <a:defRPr sz="2000" b="1"/>
            </a:lvl1pPr>
          </a:lstStyle>
          <a:p>
            <a:pPr lvl="0" rtl="0"/>
            <a:r>
              <a:rPr lang="it-IT"/>
              <a:t>Nome</a:t>
            </a:r>
          </a:p>
        </p:txBody>
      </p:sp>
      <p:sp>
        <p:nvSpPr>
          <p:cNvPr id="61" name="Segnaposto testo 60">
            <a:extLst>
              <a:ext uri="{FF2B5EF4-FFF2-40B4-BE49-F238E27FC236}">
                <a16:creationId xmlns:a16="http://schemas.microsoft.com/office/drawing/2014/main" id="{6C65AE07-519E-4E3B-8521-621C8343914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78733" y="4232949"/>
            <a:ext cx="1711572" cy="638175"/>
          </a:xfrm>
        </p:spPr>
        <p:txBody>
          <a:bodyPr rtlCol="0">
            <a:noAutofit/>
          </a:bodyPr>
          <a:lstStyle>
            <a:lvl1pPr>
              <a:buNone/>
              <a:defRPr sz="1800"/>
            </a:lvl1pPr>
          </a:lstStyle>
          <a:p>
            <a:pPr lvl="0" rtl="0"/>
            <a:r>
              <a:rPr lang="it-IT"/>
              <a:t>Titolo</a:t>
            </a:r>
          </a:p>
        </p:txBody>
      </p:sp>
      <p:sp>
        <p:nvSpPr>
          <p:cNvPr id="65" name="Segnaposto testo 62">
            <a:extLst>
              <a:ext uri="{FF2B5EF4-FFF2-40B4-BE49-F238E27FC236}">
                <a16:creationId xmlns:a16="http://schemas.microsoft.com/office/drawing/2014/main" id="{FB878318-C287-428B-8105-429BC4B03F5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839151" y="3781425"/>
            <a:ext cx="1711325" cy="365760"/>
          </a:xfrm>
        </p:spPr>
        <p:txBody>
          <a:bodyPr rtlCol="0">
            <a:noAutofit/>
          </a:bodyPr>
          <a:lstStyle>
            <a:lvl1pPr>
              <a:buNone/>
              <a:defRPr sz="2000" b="1"/>
            </a:lvl1pPr>
          </a:lstStyle>
          <a:p>
            <a:pPr lvl="0" rtl="0"/>
            <a:r>
              <a:rPr lang="it-IT"/>
              <a:t>Nome</a:t>
            </a:r>
          </a:p>
        </p:txBody>
      </p:sp>
      <p:sp>
        <p:nvSpPr>
          <p:cNvPr id="64" name="Segnaposto testo 60">
            <a:extLst>
              <a:ext uri="{FF2B5EF4-FFF2-40B4-BE49-F238E27FC236}">
                <a16:creationId xmlns:a16="http://schemas.microsoft.com/office/drawing/2014/main" id="{1465E516-2CEF-4F9E-9375-7D41DCFCBB4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38384" y="4232949"/>
            <a:ext cx="1711572" cy="638175"/>
          </a:xfrm>
        </p:spPr>
        <p:txBody>
          <a:bodyPr rtlCol="0">
            <a:noAutofit/>
          </a:bodyPr>
          <a:lstStyle>
            <a:lvl1pPr>
              <a:buNone/>
              <a:defRPr sz="1800"/>
            </a:lvl1pPr>
          </a:lstStyle>
          <a:p>
            <a:pPr lvl="0" rtl="0"/>
            <a:r>
              <a:rPr lang="it-IT"/>
              <a:t>Titolo</a:t>
            </a:r>
          </a:p>
        </p:txBody>
      </p:sp>
      <p:sp>
        <p:nvSpPr>
          <p:cNvPr id="67" name="Segnaposto testo 62">
            <a:extLst>
              <a:ext uri="{FF2B5EF4-FFF2-40B4-BE49-F238E27FC236}">
                <a16:creationId xmlns:a16="http://schemas.microsoft.com/office/drawing/2014/main" id="{FE012CE3-36AA-4016-A88E-27BCFFEFD69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62743" y="3781425"/>
            <a:ext cx="1711325" cy="365760"/>
          </a:xfrm>
        </p:spPr>
        <p:txBody>
          <a:bodyPr rtlCol="0">
            <a:noAutofit/>
          </a:bodyPr>
          <a:lstStyle>
            <a:lvl1pPr>
              <a:buNone/>
              <a:defRPr sz="2000" b="1"/>
            </a:lvl1pPr>
          </a:lstStyle>
          <a:p>
            <a:pPr lvl="0" rtl="0"/>
            <a:r>
              <a:rPr lang="it-IT"/>
              <a:t>Nome</a:t>
            </a:r>
          </a:p>
        </p:txBody>
      </p:sp>
      <p:sp>
        <p:nvSpPr>
          <p:cNvPr id="66" name="Segnaposto testo 60">
            <a:extLst>
              <a:ext uri="{FF2B5EF4-FFF2-40B4-BE49-F238E27FC236}">
                <a16:creationId xmlns:a16="http://schemas.microsoft.com/office/drawing/2014/main" id="{8D5671AF-0137-4226-8A84-2784817E51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61976" y="4232949"/>
            <a:ext cx="1711572" cy="638175"/>
          </a:xfrm>
        </p:spPr>
        <p:txBody>
          <a:bodyPr rtlCol="0">
            <a:noAutofit/>
          </a:bodyPr>
          <a:lstStyle>
            <a:lvl1pPr>
              <a:buNone/>
              <a:defRPr sz="1800"/>
            </a:lvl1pPr>
          </a:lstStyle>
          <a:p>
            <a:pPr lvl="0" rtl="0"/>
            <a:r>
              <a:rPr lang="it-IT"/>
              <a:t>Titolo</a:t>
            </a:r>
          </a:p>
        </p:txBody>
      </p:sp>
      <p:sp>
        <p:nvSpPr>
          <p:cNvPr id="69" name="Segnaposto testo 62">
            <a:extLst>
              <a:ext uri="{FF2B5EF4-FFF2-40B4-BE49-F238E27FC236}">
                <a16:creationId xmlns:a16="http://schemas.microsoft.com/office/drawing/2014/main" id="{DA1587F0-23BF-4FB8-B06C-2B0AA928E93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433112" y="3787288"/>
            <a:ext cx="1711325" cy="365760"/>
          </a:xfrm>
        </p:spPr>
        <p:txBody>
          <a:bodyPr rtlCol="0">
            <a:noAutofit/>
          </a:bodyPr>
          <a:lstStyle>
            <a:lvl1pPr>
              <a:buNone/>
              <a:defRPr sz="2000" b="1"/>
            </a:lvl1pPr>
          </a:lstStyle>
          <a:p>
            <a:pPr lvl="0" rtl="0"/>
            <a:r>
              <a:rPr lang="it-IT"/>
              <a:t>Nome</a:t>
            </a:r>
          </a:p>
        </p:txBody>
      </p:sp>
      <p:sp>
        <p:nvSpPr>
          <p:cNvPr id="68" name="Segnaposto testo 60">
            <a:extLst>
              <a:ext uri="{FF2B5EF4-FFF2-40B4-BE49-F238E27FC236}">
                <a16:creationId xmlns:a16="http://schemas.microsoft.com/office/drawing/2014/main" id="{565C0B22-B5E7-44BB-A17C-7FB5BB5D82B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432345" y="4238812"/>
            <a:ext cx="1711572" cy="638175"/>
          </a:xfrm>
        </p:spPr>
        <p:txBody>
          <a:bodyPr rtlCol="0">
            <a:noAutofit/>
          </a:bodyPr>
          <a:lstStyle>
            <a:lvl1pPr>
              <a:buNone/>
              <a:defRPr sz="1800"/>
            </a:lvl1pPr>
          </a:lstStyle>
          <a:p>
            <a:pPr lvl="0" rtl="0"/>
            <a:r>
              <a:rPr lang="it-IT"/>
              <a:t>Titolo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8661572-1A59-4E3B-BA65-3329E9468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it-IT"/>
              <a:t>Martedì 2 febbraio 20XX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FEF84F1-99FE-4F0B-9E76-F581C2C1B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it-IT"/>
              <a:t>Testo del piè di pagina di esempio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7B2D769-16B1-43C4-BF14-317553351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71577698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Riepi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1">
            <a:extLst>
              <a:ext uri="{FF2B5EF4-FFF2-40B4-BE49-F238E27FC236}">
                <a16:creationId xmlns:a16="http://schemas.microsoft.com/office/drawing/2014/main" id="{E949202B-67AE-417A-A336-DF5257FFD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8500"/>
            <a:ext cx="4500562" cy="1562959"/>
          </a:xfrm>
        </p:spPr>
        <p:txBody>
          <a:bodyPr wrap="square" rtlCol="0" anchor="t" anchorCtr="0">
            <a:noAutofit/>
          </a:bodyPr>
          <a:lstStyle/>
          <a:p>
            <a:pPr rtl="0"/>
            <a:r>
              <a:rPr lang="it-IT"/>
              <a:t>Fare clic per modificare lo stile del titolo dello schema</a:t>
            </a:r>
          </a:p>
        </p:txBody>
      </p:sp>
      <p:sp>
        <p:nvSpPr>
          <p:cNvPr id="10" name="Segnaposto immagine 9">
            <a:extLst>
              <a:ext uri="{FF2B5EF4-FFF2-40B4-BE49-F238E27FC236}">
                <a16:creationId xmlns:a16="http://schemas.microsoft.com/office/drawing/2014/main" id="{1786D546-2834-435F-950F-DCEFE654B3B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7" name="Segnaposto contenuto 6">
            <a:extLst>
              <a:ext uri="{FF2B5EF4-FFF2-40B4-BE49-F238E27FC236}">
                <a16:creationId xmlns:a16="http://schemas.microsoft.com/office/drawing/2014/main" id="{3BD763BD-EAC5-4DB8-81AF-9743BB6A957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 rtlCol="0">
            <a:noAutofit/>
          </a:bodyPr>
          <a:lstStyle>
            <a:lvl1pPr marL="0" indent="0">
              <a:buNone/>
              <a:defRPr sz="2000"/>
            </a:lvl1pPr>
            <a:lvl2pPr>
              <a:buNone/>
              <a:defRPr sz="1900"/>
            </a:lvl2pPr>
            <a:lvl3pPr>
              <a:buNone/>
              <a:defRPr sz="1900"/>
            </a:lvl3pPr>
            <a:lvl4pPr>
              <a:buNone/>
              <a:defRPr sz="1900"/>
            </a:lvl4pPr>
            <a:lvl5pPr>
              <a:buNone/>
              <a:defRPr sz="1900"/>
            </a:lvl5pPr>
          </a:lstStyle>
          <a:p>
            <a:pPr lvl="0" rtl="0"/>
            <a:r>
              <a:rPr lang="it-IT"/>
              <a:t>Fare clic per modificare gli stili del testo dello schema</a:t>
            </a:r>
          </a:p>
        </p:txBody>
      </p:sp>
      <p:sp>
        <p:nvSpPr>
          <p:cNvPr id="2" name="Segnaposto data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it-IT"/>
              <a:t>Martedì 2 febbraio 20XX</a:t>
            </a: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it-IT"/>
              <a:t>Testo del piè di pagina di esempio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it-IT" noProof="0" smtClean="0"/>
              <a:t>‹N›</a:t>
            </a:fld>
            <a:endParaRPr lang="it-IT" noProof="0"/>
          </a:p>
        </p:txBody>
      </p:sp>
      <p:sp>
        <p:nvSpPr>
          <p:cNvPr id="8" name="Ovale 7">
            <a:extLst>
              <a:ext uri="{FF2B5EF4-FFF2-40B4-BE49-F238E27FC236}">
                <a16:creationId xmlns:a16="http://schemas.microsoft.com/office/drawing/2014/main" id="{446AF837-10C6-44A5-B8D6-960A57487B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225773" y="385222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4254770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D42C32F-01E4-D48C-18BC-C0E23EC26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ACD9867F-BA4B-FBFC-8418-E7CD7BAF07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CA5D399F-B185-A80C-AB76-A45B72C419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4EA57153-6291-1A23-D9F1-37866AD471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D14FC6AB-62DD-0395-DDA9-8AFE6F81A4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7221F431-2C00-C846-8977-99C8DF5047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D15B4-3AED-4CBA-8A67-8D01373E6365}" type="datetimeFigureOut">
              <a:rPr lang="it-IT" smtClean="0"/>
              <a:t>24/05/2025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B9E77310-823C-3AFF-2F7E-7674BD2C5D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A09B2A8A-9076-A806-2CFD-ABB2AD2775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AEA116-8779-4498-9ACF-BE1E6D59E1A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611457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D5225AA-D4EC-DF06-C8DD-7DC42668D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DE3C7198-D99B-CA8E-194E-2D0CAE2603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D15B4-3AED-4CBA-8A67-8D01373E6365}" type="datetimeFigureOut">
              <a:rPr lang="it-IT" smtClean="0"/>
              <a:t>24/05/2025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8046A30C-2058-B490-2DD9-D05FE9F0C5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0340B7E-840F-21D3-4AF6-AC952ADFF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AEA116-8779-4498-9ACF-BE1E6D59E1A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853842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F7F9EFDD-3DF7-1693-CEC6-F9C5B07471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D15B4-3AED-4CBA-8A67-8D01373E6365}" type="datetimeFigureOut">
              <a:rPr lang="it-IT" smtClean="0"/>
              <a:t>24/05/2025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67D99745-A879-5A9C-5043-3516E9CDDE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FD5D43C-956A-0FE1-596C-56281A733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AEA116-8779-4498-9ACF-BE1E6D59E1A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505889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4C462CC-3CD5-1256-10ED-78FBFBF94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D238E6F-120B-BF5D-DA8D-B76B680D94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014EE109-1273-3204-727A-A7DFFE3228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42F455B2-6DC5-FA8A-CB37-98D68B9759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D15B4-3AED-4CBA-8A67-8D01373E6365}" type="datetimeFigureOut">
              <a:rPr lang="it-IT" smtClean="0"/>
              <a:t>24/05/2025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7F4291B8-A760-C412-D62A-B65611DAE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7385932C-9354-DC47-3B8C-E56ACAC9D1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AEA116-8779-4498-9ACF-BE1E6D59E1A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970110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AF11647-3263-3AA4-466C-2449F1785F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61FA783C-A13C-A2EC-DE17-FF6FAA40F8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E432D2E0-7103-1EAE-29CC-540F1E33DC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43B4F072-BDE1-AF63-318B-A400682C64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D15B4-3AED-4CBA-8A67-8D01373E6365}" type="datetimeFigureOut">
              <a:rPr lang="it-IT" smtClean="0"/>
              <a:t>24/05/2025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2F3F5552-444F-DB8E-A375-65978182A0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319A1BFF-D3FC-D2B1-693C-28B1482DE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AEA116-8779-4498-9ACF-BE1E6D59E1A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636098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18" Type="http://schemas.openxmlformats.org/officeDocument/2006/relationships/slideLayout" Target="../slideLayouts/slideLayout4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17" Type="http://schemas.openxmlformats.org/officeDocument/2006/relationships/slideLayout" Target="../slideLayouts/slideLayout39.xml"/><Relationship Id="rId2" Type="http://schemas.openxmlformats.org/officeDocument/2006/relationships/slideLayout" Target="../slideLayouts/slideLayout24.xml"/><Relationship Id="rId16" Type="http://schemas.openxmlformats.org/officeDocument/2006/relationships/slideLayout" Target="../slideLayouts/slideLayout38.xml"/><Relationship Id="rId20" Type="http://schemas.openxmlformats.org/officeDocument/2006/relationships/theme" Target="../theme/theme3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32.xml"/><Relationship Id="rId19" Type="http://schemas.openxmlformats.org/officeDocument/2006/relationships/slideLayout" Target="../slideLayouts/slideLayout41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D475DDF5-9A83-0039-870C-13D473D35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6E249EF-264F-276B-3959-A63353EB99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E16C3EC-04BD-C3B1-4FDC-4F91CD6BC7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ED15B4-3AED-4CBA-8A67-8D01373E6365}" type="datetimeFigureOut">
              <a:rPr lang="it-IT" smtClean="0"/>
              <a:t>24/05/2025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FA8E631-EF04-46B6-32D4-218081957E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A2FCFB8-0508-1271-9C73-56BDFF0A1D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AEA116-8779-4498-9ACF-BE1E6D59E1A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679788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50" r:id="rId3"/>
    <p:sldLayoutId id="2147483751" r:id="rId4"/>
    <p:sldLayoutId id="2147483752" r:id="rId5"/>
    <p:sldLayoutId id="2147483753" r:id="rId6"/>
    <p:sldLayoutId id="2147483754" r:id="rId7"/>
    <p:sldLayoutId id="2147483755" r:id="rId8"/>
    <p:sldLayoutId id="2147483756" r:id="rId9"/>
    <p:sldLayoutId id="2147483757" r:id="rId10"/>
    <p:sldLayoutId id="214748375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20EFD776-E0B2-1B85-AAF5-BE2C3FC5BF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AFD33E1D-8138-CA26-2AEC-A6547C11F3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916B3A7-5744-B5F9-45A1-98818BEE93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97B60E-C7B0-4DC9-9291-97DCC70355AF}" type="datetimeFigureOut">
              <a:rPr lang="it-IT" smtClean="0"/>
              <a:t>24/05/2025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8A2EFA1-87B8-13B8-638D-108B9CBBA3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A51D431-B5DE-42EB-2432-E475149B47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DDF149-3239-40D2-A867-AEF17DFDBB1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801372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ED15B4-3AED-4CBA-8A67-8D01373E6365}" type="datetimeFigureOut">
              <a:rPr lang="it-IT" smtClean="0"/>
              <a:t>24/05/2025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AEA116-8779-4498-9ACF-BE1E6D59E1A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2567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0" r:id="rId1"/>
    <p:sldLayoutId id="2147483841" r:id="rId2"/>
    <p:sldLayoutId id="2147483842" r:id="rId3"/>
    <p:sldLayoutId id="2147483843" r:id="rId4"/>
    <p:sldLayoutId id="2147483844" r:id="rId5"/>
    <p:sldLayoutId id="2147483845" r:id="rId6"/>
    <p:sldLayoutId id="2147483846" r:id="rId7"/>
    <p:sldLayoutId id="2147483847" r:id="rId8"/>
    <p:sldLayoutId id="2147483848" r:id="rId9"/>
    <p:sldLayoutId id="2147483849" r:id="rId10"/>
    <p:sldLayoutId id="2147483850" r:id="rId11"/>
    <p:sldLayoutId id="2147483851" r:id="rId12"/>
    <p:sldLayoutId id="2147483854" r:id="rId13"/>
    <p:sldLayoutId id="2147483699" r:id="rId14"/>
    <p:sldLayoutId id="2147483733" r:id="rId15"/>
    <p:sldLayoutId id="2147483687" r:id="rId16"/>
    <p:sldLayoutId id="2147483734" r:id="rId17"/>
    <p:sldLayoutId id="2147483707" r:id="rId18"/>
    <p:sldLayoutId id="2147483731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mailto:Fabio.notaro2@studio.unibo.it" TargetMode="External"/><Relationship Id="rId2" Type="http://schemas.openxmlformats.org/officeDocument/2006/relationships/hyperlink" Target="mailto:andrea.bedei2@studio.unibo.it" TargetMode="External"/><Relationship Id="rId1" Type="http://schemas.openxmlformats.org/officeDocument/2006/relationships/slideLayout" Target="../slideLayouts/slideLayout35.xml"/><Relationship Id="rId5" Type="http://schemas.openxmlformats.org/officeDocument/2006/relationships/image" Target="../media/image8.png"/><Relationship Id="rId4" Type="http://schemas.openxmlformats.org/officeDocument/2006/relationships/hyperlink" Target="mailto:giacomo.bertuccioli@studio.unibo.it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5.png"/><Relationship Id="rId5" Type="http://schemas.openxmlformats.org/officeDocument/2006/relationships/customXml" Target="../ink/ink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F8446B12-7391-4711-8B31-112A0B896C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86E938C-9D94-4B05-979A-D39FFC4572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114582"/>
            <a:ext cx="10518776" cy="1318552"/>
          </a:xfrm>
        </p:spPr>
        <p:txBody>
          <a:bodyPr vert="horz" wrap="square" lIns="91440" tIns="45720" rIns="91440" bIns="45720" rtlCol="0" anchor="b" anchorCtr="0"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Poppins Bold" panose="00000800000000000000" pitchFamily="2" charset="0"/>
                <a:cs typeface="Poppins Bold" panose="00000800000000000000" pitchFamily="2" charset="0"/>
              </a:rPr>
              <a:t>SIM-AQUARIUM</a:t>
            </a:r>
            <a:br>
              <a:rPr lang="en-US" dirty="0">
                <a:solidFill>
                  <a:schemeClr val="bg1"/>
                </a:solidFill>
                <a:latin typeface="Poppins Bold" panose="00000800000000000000" pitchFamily="2" charset="0"/>
                <a:cs typeface="Poppins Bold" panose="00000800000000000000" pitchFamily="2" charset="0"/>
              </a:rPr>
            </a:br>
            <a:r>
              <a:rPr lang="en-US" dirty="0">
                <a:solidFill>
                  <a:schemeClr val="bg1"/>
                </a:solidFill>
                <a:latin typeface="Poppins Bold" panose="00000800000000000000" pitchFamily="2" charset="0"/>
                <a:cs typeface="Poppins Bold" panose="00000800000000000000" pitchFamily="2" charset="0"/>
              </a:rPr>
              <a:t>Intelligent Systems Engineering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D9A11267-FC52-4990-8D98-010AFABA5544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38199" y="5840130"/>
            <a:ext cx="10518776" cy="42486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/>
            <a:r>
              <a:rPr lang="en-US" dirty="0">
                <a:solidFill>
                  <a:schemeClr val="bg1"/>
                </a:solidFill>
                <a:latin typeface="Product Sans" panose="020B0403030502040203" pitchFamily="34" charset="0"/>
              </a:rPr>
              <a:t>	Andrea Bedei		Fabio Notaro		Giacomo Leo Bertuccioli</a:t>
            </a:r>
          </a:p>
        </p:txBody>
      </p:sp>
      <p:pic>
        <p:nvPicPr>
          <p:cNvPr id="14" name="Segnaposto immagine 13">
            <a:extLst>
              <a:ext uri="{FF2B5EF4-FFF2-40B4-BE49-F238E27FC236}">
                <a16:creationId xmlns:a16="http://schemas.microsoft.com/office/drawing/2014/main" id="{9A8AD548-922D-4E1D-B19C-5F6E808B816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b="7435"/>
          <a:stretch/>
        </p:blipFill>
        <p:spPr>
          <a:xfrm>
            <a:off x="-524" y="-94654"/>
            <a:ext cx="12191980" cy="3314104"/>
          </a:xfrm>
          <a:custGeom>
            <a:avLst/>
            <a:gdLst/>
            <a:ahLst/>
            <a:cxnLst/>
            <a:rect l="l" t="t" r="r" b="b"/>
            <a:pathLst>
              <a:path w="12192000" h="3657600">
                <a:moveTo>
                  <a:pt x="7230262" y="3468462"/>
                </a:moveTo>
                <a:lnTo>
                  <a:pt x="7197115" y="3474938"/>
                </a:lnTo>
                <a:lnTo>
                  <a:pt x="7214545" y="3473344"/>
                </a:lnTo>
                <a:cubicBezTo>
                  <a:pt x="7220308" y="3472558"/>
                  <a:pt x="7225785" y="3471224"/>
                  <a:pt x="7230262" y="3468462"/>
                </a:cubicBezTo>
                <a:close/>
                <a:moveTo>
                  <a:pt x="7009120" y="3411863"/>
                </a:moveTo>
                <a:lnTo>
                  <a:pt x="7021563" y="3422955"/>
                </a:lnTo>
                <a:lnTo>
                  <a:pt x="7021563" y="3422954"/>
                </a:lnTo>
                <a:close/>
                <a:moveTo>
                  <a:pt x="7768443" y="3303674"/>
                </a:moveTo>
                <a:lnTo>
                  <a:pt x="7768443" y="3303675"/>
                </a:lnTo>
                <a:lnTo>
                  <a:pt x="7792447" y="3326153"/>
                </a:lnTo>
                <a:cubicBezTo>
                  <a:pt x="7785969" y="3320057"/>
                  <a:pt x="7779301" y="3313961"/>
                  <a:pt x="7768443" y="3303674"/>
                </a:cubicBezTo>
                <a:close/>
                <a:moveTo>
                  <a:pt x="4038748" y="3301555"/>
                </a:moveTo>
                <a:lnTo>
                  <a:pt x="4030517" y="3313199"/>
                </a:lnTo>
                <a:cubicBezTo>
                  <a:pt x="4026230" y="3321105"/>
                  <a:pt x="4021242" y="3327345"/>
                  <a:pt x="4015609" y="3332050"/>
                </a:cubicBezTo>
                <a:lnTo>
                  <a:pt x="3996845" y="3341704"/>
                </a:lnTo>
                <a:cubicBezTo>
                  <a:pt x="4010562" y="3338155"/>
                  <a:pt x="4021944" y="3329011"/>
                  <a:pt x="4030518" y="3313199"/>
                </a:cubicBezTo>
                <a:close/>
                <a:moveTo>
                  <a:pt x="6245343" y="3298149"/>
                </a:moveTo>
                <a:lnTo>
                  <a:pt x="6274406" y="3304945"/>
                </a:lnTo>
                <a:lnTo>
                  <a:pt x="6291247" y="3311262"/>
                </a:lnTo>
                <a:lnTo>
                  <a:pt x="6291385" y="3311314"/>
                </a:lnTo>
                <a:lnTo>
                  <a:pt x="6306284" y="3317152"/>
                </a:lnTo>
                <a:lnTo>
                  <a:pt x="6308075" y="3317568"/>
                </a:lnTo>
                <a:lnTo>
                  <a:pt x="6313855" y="3319733"/>
                </a:lnTo>
                <a:cubicBezTo>
                  <a:pt x="6321454" y="3322121"/>
                  <a:pt x="6329151" y="3323858"/>
                  <a:pt x="6337048" y="3324296"/>
                </a:cubicBezTo>
                <a:lnTo>
                  <a:pt x="6308075" y="3317568"/>
                </a:lnTo>
                <a:lnTo>
                  <a:pt x="6291385" y="3311314"/>
                </a:lnTo>
                <a:lnTo>
                  <a:pt x="6276197" y="3305364"/>
                </a:lnTo>
                <a:lnTo>
                  <a:pt x="6274406" y="3304945"/>
                </a:lnTo>
                <a:lnTo>
                  <a:pt x="6268613" y="3302771"/>
                </a:lnTo>
                <a:cubicBezTo>
                  <a:pt x="6260996" y="3300370"/>
                  <a:pt x="6253273" y="3298613"/>
                  <a:pt x="6245343" y="3298149"/>
                </a:cubicBezTo>
                <a:close/>
                <a:moveTo>
                  <a:pt x="6558837" y="3268317"/>
                </a:moveTo>
                <a:cubicBezTo>
                  <a:pt x="6548970" y="3267668"/>
                  <a:pt x="6539355" y="3268073"/>
                  <a:pt x="6529984" y="3269763"/>
                </a:cubicBezTo>
                <a:lnTo>
                  <a:pt x="6589207" y="3273193"/>
                </a:lnTo>
                <a:cubicBezTo>
                  <a:pt x="6578825" y="3270668"/>
                  <a:pt x="6568705" y="3268966"/>
                  <a:pt x="6558837" y="3268317"/>
                </a:cubicBezTo>
                <a:close/>
                <a:moveTo>
                  <a:pt x="4834454" y="3207659"/>
                </a:moveTo>
                <a:cubicBezTo>
                  <a:pt x="4849504" y="3224138"/>
                  <a:pt x="4866316" y="3230376"/>
                  <a:pt x="4883986" y="3231901"/>
                </a:cubicBezTo>
                <a:lnTo>
                  <a:pt x="4858238" y="3225387"/>
                </a:lnTo>
                <a:cubicBezTo>
                  <a:pt x="4849945" y="3221578"/>
                  <a:pt x="4841981" y="3215898"/>
                  <a:pt x="4834454" y="3207659"/>
                </a:cubicBezTo>
                <a:close/>
                <a:moveTo>
                  <a:pt x="5056443" y="3205325"/>
                </a:moveTo>
                <a:lnTo>
                  <a:pt x="5072589" y="3206105"/>
                </a:lnTo>
                <a:cubicBezTo>
                  <a:pt x="5078053" y="3207563"/>
                  <a:pt x="5083590" y="3210326"/>
                  <a:pt x="5089162" y="3214707"/>
                </a:cubicBezTo>
                <a:cubicBezTo>
                  <a:pt x="5078020" y="3205944"/>
                  <a:pt x="5067015" y="3203658"/>
                  <a:pt x="5056443" y="3205325"/>
                </a:cubicBezTo>
                <a:close/>
                <a:moveTo>
                  <a:pt x="739852" y="2905443"/>
                </a:moveTo>
                <a:cubicBezTo>
                  <a:pt x="733899" y="2911992"/>
                  <a:pt x="728660" y="2919613"/>
                  <a:pt x="724278" y="2926662"/>
                </a:cubicBezTo>
                <a:cubicBezTo>
                  <a:pt x="719849" y="2933806"/>
                  <a:pt x="714527" y="2939152"/>
                  <a:pt x="708621" y="2942822"/>
                </a:cubicBezTo>
                <a:lnTo>
                  <a:pt x="691439" y="2948297"/>
                </a:lnTo>
                <a:lnTo>
                  <a:pt x="708622" y="2942822"/>
                </a:lnTo>
                <a:cubicBezTo>
                  <a:pt x="714527" y="2939152"/>
                  <a:pt x="719849" y="2933806"/>
                  <a:pt x="724279" y="2926662"/>
                </a:cubicBezTo>
                <a:cubicBezTo>
                  <a:pt x="728660" y="2919613"/>
                  <a:pt x="733899" y="2911992"/>
                  <a:pt x="739852" y="2905443"/>
                </a:cubicBezTo>
                <a:close/>
                <a:moveTo>
                  <a:pt x="8934151" y="2836933"/>
                </a:moveTo>
                <a:cubicBezTo>
                  <a:pt x="8940248" y="2842173"/>
                  <a:pt x="8947058" y="2847506"/>
                  <a:pt x="8954249" y="2851864"/>
                </a:cubicBezTo>
                <a:lnTo>
                  <a:pt x="8962389" y="2855163"/>
                </a:lnTo>
                <a:lnTo>
                  <a:pt x="8954250" y="2851864"/>
                </a:lnTo>
                <a:cubicBezTo>
                  <a:pt x="8947058" y="2847506"/>
                  <a:pt x="8940248" y="2842173"/>
                  <a:pt x="8934151" y="2836933"/>
                </a:cubicBezTo>
                <a:close/>
                <a:moveTo>
                  <a:pt x="2314816" y="2835337"/>
                </a:moveTo>
                <a:cubicBezTo>
                  <a:pt x="2309720" y="2836314"/>
                  <a:pt x="2304339" y="2838362"/>
                  <a:pt x="2300909" y="2840743"/>
                </a:cubicBezTo>
                <a:cubicBezTo>
                  <a:pt x="2267856" y="2863985"/>
                  <a:pt x="2242281" y="2875891"/>
                  <a:pt x="2216515" y="2876487"/>
                </a:cubicBezTo>
                <a:cubicBezTo>
                  <a:pt x="2242281" y="2875891"/>
                  <a:pt x="2267856" y="2863985"/>
                  <a:pt x="2300910" y="2840743"/>
                </a:cubicBezTo>
                <a:close/>
                <a:moveTo>
                  <a:pt x="1916629" y="2813600"/>
                </a:moveTo>
                <a:lnTo>
                  <a:pt x="1907132" y="2816930"/>
                </a:lnTo>
                <a:lnTo>
                  <a:pt x="1866619" y="2826615"/>
                </a:lnTo>
                <a:lnTo>
                  <a:pt x="1907133" y="2816930"/>
                </a:lnTo>
                <a:close/>
                <a:moveTo>
                  <a:pt x="2058204" y="2802832"/>
                </a:moveTo>
                <a:cubicBezTo>
                  <a:pt x="2076636" y="2804546"/>
                  <a:pt x="2095174" y="2805403"/>
                  <a:pt x="2108194" y="2817539"/>
                </a:cubicBezTo>
                <a:cubicBezTo>
                  <a:pt x="2095175" y="2805403"/>
                  <a:pt x="2076636" y="2804546"/>
                  <a:pt x="2058204" y="2802832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810707"/>
                </a:lnTo>
                <a:cubicBezTo>
                  <a:pt x="12192000" y="826330"/>
                  <a:pt x="12192000" y="835855"/>
                  <a:pt x="12192000" y="845570"/>
                </a:cubicBezTo>
                <a:lnTo>
                  <a:pt x="12192000" y="1243302"/>
                </a:lnTo>
                <a:lnTo>
                  <a:pt x="12160947" y="1271923"/>
                </a:lnTo>
                <a:cubicBezTo>
                  <a:pt x="12118083" y="1293449"/>
                  <a:pt x="12072360" y="1312882"/>
                  <a:pt x="12026448" y="1332123"/>
                </a:cubicBezTo>
                <a:cubicBezTo>
                  <a:pt x="12013114" y="1337649"/>
                  <a:pt x="11998443" y="1340697"/>
                  <a:pt x="11986443" y="1348126"/>
                </a:cubicBezTo>
                <a:cubicBezTo>
                  <a:pt x="11931195" y="1382036"/>
                  <a:pt x="11877664" y="1418614"/>
                  <a:pt x="11821656" y="1451191"/>
                </a:cubicBezTo>
                <a:cubicBezTo>
                  <a:pt x="11763931" y="1484910"/>
                  <a:pt x="11712304" y="1524726"/>
                  <a:pt x="11672489" y="1578639"/>
                </a:cubicBezTo>
                <a:cubicBezTo>
                  <a:pt x="11635529" y="1628743"/>
                  <a:pt x="11599714" y="1679607"/>
                  <a:pt x="11562947" y="1729900"/>
                </a:cubicBezTo>
                <a:cubicBezTo>
                  <a:pt x="11553613" y="1742665"/>
                  <a:pt x="11545039" y="1757715"/>
                  <a:pt x="11532275" y="1765907"/>
                </a:cubicBezTo>
                <a:cubicBezTo>
                  <a:pt x="11505795" y="1783052"/>
                  <a:pt x="11476838" y="1796959"/>
                  <a:pt x="11448453" y="1811057"/>
                </a:cubicBezTo>
                <a:cubicBezTo>
                  <a:pt x="11424069" y="1823059"/>
                  <a:pt x="11398160" y="1832011"/>
                  <a:pt x="11374346" y="1844966"/>
                </a:cubicBezTo>
                <a:cubicBezTo>
                  <a:pt x="11355296" y="1855255"/>
                  <a:pt x="11338339" y="1869543"/>
                  <a:pt x="11320623" y="1882497"/>
                </a:cubicBezTo>
                <a:cubicBezTo>
                  <a:pt x="11305192" y="1893736"/>
                  <a:pt x="11288238" y="1903452"/>
                  <a:pt x="11275283" y="1916978"/>
                </a:cubicBezTo>
                <a:cubicBezTo>
                  <a:pt x="11243658" y="1949745"/>
                  <a:pt x="11211843" y="1981940"/>
                  <a:pt x="11172600" y="2006136"/>
                </a:cubicBezTo>
                <a:cubicBezTo>
                  <a:pt x="11133927" y="2030138"/>
                  <a:pt x="11097350" y="2057001"/>
                  <a:pt x="11058869" y="2081386"/>
                </a:cubicBezTo>
                <a:cubicBezTo>
                  <a:pt x="11021146" y="2105199"/>
                  <a:pt x="10987046" y="2131297"/>
                  <a:pt x="10967423" y="2173591"/>
                </a:cubicBezTo>
                <a:cubicBezTo>
                  <a:pt x="10958661" y="2192259"/>
                  <a:pt x="10946279" y="2212644"/>
                  <a:pt x="10929704" y="2223503"/>
                </a:cubicBezTo>
                <a:cubicBezTo>
                  <a:pt x="10906081" y="2238934"/>
                  <a:pt x="10876171" y="2244459"/>
                  <a:pt x="10850453" y="2257603"/>
                </a:cubicBezTo>
                <a:cubicBezTo>
                  <a:pt x="10820162" y="2273034"/>
                  <a:pt x="10785111" y="2286370"/>
                  <a:pt x="10764534" y="2310945"/>
                </a:cubicBezTo>
                <a:cubicBezTo>
                  <a:pt x="10746246" y="2332855"/>
                  <a:pt x="10727767" y="2349999"/>
                  <a:pt x="10703573" y="2363905"/>
                </a:cubicBezTo>
                <a:cubicBezTo>
                  <a:pt x="10686617" y="2373622"/>
                  <a:pt x="10674046" y="2391338"/>
                  <a:pt x="10656519" y="2399340"/>
                </a:cubicBezTo>
                <a:cubicBezTo>
                  <a:pt x="10633467" y="2410009"/>
                  <a:pt x="10610225" y="2418391"/>
                  <a:pt x="10590031" y="2434966"/>
                </a:cubicBezTo>
                <a:cubicBezTo>
                  <a:pt x="10569075" y="2452110"/>
                  <a:pt x="10545263" y="2465636"/>
                  <a:pt x="10523354" y="2481639"/>
                </a:cubicBezTo>
                <a:cubicBezTo>
                  <a:pt x="10511734" y="2490211"/>
                  <a:pt x="10502208" y="2501451"/>
                  <a:pt x="10490969" y="2510406"/>
                </a:cubicBezTo>
                <a:cubicBezTo>
                  <a:pt x="10470394" y="2526788"/>
                  <a:pt x="10449438" y="2542791"/>
                  <a:pt x="10428291" y="2558222"/>
                </a:cubicBezTo>
                <a:cubicBezTo>
                  <a:pt x="10407146" y="2573655"/>
                  <a:pt x="10386952" y="2591561"/>
                  <a:pt x="10363709" y="2602801"/>
                </a:cubicBezTo>
                <a:cubicBezTo>
                  <a:pt x="10324086" y="2621851"/>
                  <a:pt x="10280840" y="2633282"/>
                  <a:pt x="10242357" y="2653857"/>
                </a:cubicBezTo>
                <a:cubicBezTo>
                  <a:pt x="10203304" y="2674811"/>
                  <a:pt x="10166536" y="2701103"/>
                  <a:pt x="10131863" y="2728915"/>
                </a:cubicBezTo>
                <a:cubicBezTo>
                  <a:pt x="10104430" y="2750824"/>
                  <a:pt x="10078713" y="2772543"/>
                  <a:pt x="10044230" y="2783782"/>
                </a:cubicBezTo>
                <a:cubicBezTo>
                  <a:pt x="10024990" y="2790070"/>
                  <a:pt x="10004797" y="2803786"/>
                  <a:pt x="9993175" y="2819789"/>
                </a:cubicBezTo>
                <a:cubicBezTo>
                  <a:pt x="9968027" y="2854649"/>
                  <a:pt x="9935832" y="2879226"/>
                  <a:pt x="9899446" y="2900182"/>
                </a:cubicBezTo>
                <a:cubicBezTo>
                  <a:pt x="9850865" y="2928376"/>
                  <a:pt x="9802858" y="2957143"/>
                  <a:pt x="9754088" y="2984766"/>
                </a:cubicBezTo>
                <a:cubicBezTo>
                  <a:pt x="9725323" y="3001151"/>
                  <a:pt x="9696749" y="3018485"/>
                  <a:pt x="9666265" y="3030488"/>
                </a:cubicBezTo>
                <a:cubicBezTo>
                  <a:pt x="9603971" y="3055255"/>
                  <a:pt x="9540152" y="3076399"/>
                  <a:pt x="9477283" y="3099451"/>
                </a:cubicBezTo>
                <a:cubicBezTo>
                  <a:pt x="9456709" y="3106880"/>
                  <a:pt x="9437278" y="3117549"/>
                  <a:pt x="9416321" y="3124026"/>
                </a:cubicBezTo>
                <a:cubicBezTo>
                  <a:pt x="9393650" y="3131075"/>
                  <a:pt x="9369267" y="3133171"/>
                  <a:pt x="9346597" y="3140219"/>
                </a:cubicBezTo>
                <a:cubicBezTo>
                  <a:pt x="9308875" y="3151840"/>
                  <a:pt x="9272298" y="3166701"/>
                  <a:pt x="9234579" y="3178511"/>
                </a:cubicBezTo>
                <a:cubicBezTo>
                  <a:pt x="9161805" y="3201182"/>
                  <a:pt x="9088840" y="3222899"/>
                  <a:pt x="9015878" y="3244426"/>
                </a:cubicBezTo>
                <a:cubicBezTo>
                  <a:pt x="9000257" y="3248999"/>
                  <a:pt x="8983301" y="3249570"/>
                  <a:pt x="8967871" y="3254523"/>
                </a:cubicBezTo>
                <a:cubicBezTo>
                  <a:pt x="8926911" y="3267859"/>
                  <a:pt x="8886142" y="3282336"/>
                  <a:pt x="8845565" y="3297007"/>
                </a:cubicBezTo>
                <a:cubicBezTo>
                  <a:pt x="8820990" y="3305961"/>
                  <a:pt x="8796985" y="3317009"/>
                  <a:pt x="8772219" y="3325582"/>
                </a:cubicBezTo>
                <a:cubicBezTo>
                  <a:pt x="8752407" y="3332440"/>
                  <a:pt x="8732023" y="3337774"/>
                  <a:pt x="8711448" y="3341966"/>
                </a:cubicBezTo>
                <a:cubicBezTo>
                  <a:pt x="8693731" y="3345586"/>
                  <a:pt x="8675253" y="3345203"/>
                  <a:pt x="8657726" y="3349586"/>
                </a:cubicBezTo>
                <a:cubicBezTo>
                  <a:pt x="8610288" y="3361397"/>
                  <a:pt x="8563425" y="3374733"/>
                  <a:pt x="8516369" y="3387305"/>
                </a:cubicBezTo>
                <a:cubicBezTo>
                  <a:pt x="8497511" y="3392259"/>
                  <a:pt x="8478269" y="3395880"/>
                  <a:pt x="8459979" y="3402166"/>
                </a:cubicBezTo>
                <a:cubicBezTo>
                  <a:pt x="8411019" y="3418741"/>
                  <a:pt x="8362822" y="3437599"/>
                  <a:pt x="8313671" y="3453222"/>
                </a:cubicBezTo>
                <a:cubicBezTo>
                  <a:pt x="8272903" y="3466176"/>
                  <a:pt x="8230992" y="3475510"/>
                  <a:pt x="8189651" y="3486941"/>
                </a:cubicBezTo>
                <a:cubicBezTo>
                  <a:pt x="8172124" y="3491895"/>
                  <a:pt x="8155359" y="3498943"/>
                  <a:pt x="8137835" y="3503134"/>
                </a:cubicBezTo>
                <a:cubicBezTo>
                  <a:pt x="8098590" y="3512659"/>
                  <a:pt x="8058774" y="3520659"/>
                  <a:pt x="8019339" y="3530186"/>
                </a:cubicBezTo>
                <a:cubicBezTo>
                  <a:pt x="7996859" y="3535710"/>
                  <a:pt x="7975142" y="3545617"/>
                  <a:pt x="7952280" y="3549237"/>
                </a:cubicBezTo>
                <a:cubicBezTo>
                  <a:pt x="7897987" y="3557809"/>
                  <a:pt x="7843311" y="3563905"/>
                  <a:pt x="7788636" y="3570763"/>
                </a:cubicBezTo>
                <a:cubicBezTo>
                  <a:pt x="7732247" y="3577811"/>
                  <a:pt x="7676047" y="3585242"/>
                  <a:pt x="7619655" y="3591528"/>
                </a:cubicBezTo>
                <a:cubicBezTo>
                  <a:pt x="7588795" y="3594768"/>
                  <a:pt x="7557742" y="3595338"/>
                  <a:pt x="7526880" y="3598386"/>
                </a:cubicBezTo>
                <a:cubicBezTo>
                  <a:pt x="7499828" y="3601055"/>
                  <a:pt x="7472967" y="3606007"/>
                  <a:pt x="7445916" y="3609247"/>
                </a:cubicBezTo>
                <a:cubicBezTo>
                  <a:pt x="7422483" y="3611913"/>
                  <a:pt x="7398860" y="3613437"/>
                  <a:pt x="7375428" y="3616105"/>
                </a:cubicBezTo>
                <a:cubicBezTo>
                  <a:pt x="7337899" y="3620485"/>
                  <a:pt x="7300559" y="3625439"/>
                  <a:pt x="7263220" y="3630011"/>
                </a:cubicBezTo>
                <a:cubicBezTo>
                  <a:pt x="7247599" y="3631726"/>
                  <a:pt x="7231214" y="3636488"/>
                  <a:pt x="7216547" y="3633632"/>
                </a:cubicBezTo>
                <a:cubicBezTo>
                  <a:pt x="7179587" y="3626391"/>
                  <a:pt x="7143199" y="3628487"/>
                  <a:pt x="7106432" y="3633440"/>
                </a:cubicBezTo>
                <a:cubicBezTo>
                  <a:pt x="7093860" y="3635155"/>
                  <a:pt x="7080334" y="3634774"/>
                  <a:pt x="7068141" y="3631536"/>
                </a:cubicBezTo>
                <a:cubicBezTo>
                  <a:pt x="7043184" y="3625057"/>
                  <a:pt x="7018991" y="3615913"/>
                  <a:pt x="6994415" y="3607913"/>
                </a:cubicBezTo>
                <a:cubicBezTo>
                  <a:pt x="6991747" y="3606961"/>
                  <a:pt x="6988509" y="3606769"/>
                  <a:pt x="6985653" y="3606199"/>
                </a:cubicBezTo>
                <a:cubicBezTo>
                  <a:pt x="6969457" y="3602959"/>
                  <a:pt x="6953457" y="3599720"/>
                  <a:pt x="6937263" y="3596863"/>
                </a:cubicBezTo>
                <a:cubicBezTo>
                  <a:pt x="6928501" y="3595338"/>
                  <a:pt x="6919547" y="3595149"/>
                  <a:pt x="6910782" y="3593814"/>
                </a:cubicBezTo>
                <a:cubicBezTo>
                  <a:pt x="6876872" y="3588480"/>
                  <a:pt x="6839534" y="3597434"/>
                  <a:pt x="6810195" y="3574384"/>
                </a:cubicBezTo>
                <a:cubicBezTo>
                  <a:pt x="6791144" y="3559523"/>
                  <a:pt x="6772665" y="3562953"/>
                  <a:pt x="6752283" y="3565239"/>
                </a:cubicBezTo>
                <a:cubicBezTo>
                  <a:pt x="6736851" y="3566953"/>
                  <a:pt x="6721038" y="3566382"/>
                  <a:pt x="6705417" y="3566574"/>
                </a:cubicBezTo>
                <a:cubicBezTo>
                  <a:pt x="6677984" y="3567143"/>
                  <a:pt x="6650551" y="3567335"/>
                  <a:pt x="6623118" y="3568287"/>
                </a:cubicBezTo>
                <a:cubicBezTo>
                  <a:pt x="6614353" y="3568667"/>
                  <a:pt x="6605401" y="3573432"/>
                  <a:pt x="6596828" y="3572670"/>
                </a:cubicBezTo>
                <a:cubicBezTo>
                  <a:pt x="6557201" y="3569049"/>
                  <a:pt x="6517576" y="3563334"/>
                  <a:pt x="6477951" y="3560095"/>
                </a:cubicBezTo>
                <a:cubicBezTo>
                  <a:pt x="6455472" y="3558191"/>
                  <a:pt x="6432420" y="3561809"/>
                  <a:pt x="6410131" y="3559143"/>
                </a:cubicBezTo>
                <a:cubicBezTo>
                  <a:pt x="6384414" y="3556095"/>
                  <a:pt x="6359268" y="3548285"/>
                  <a:pt x="6333739" y="3543520"/>
                </a:cubicBezTo>
                <a:cubicBezTo>
                  <a:pt x="6326691" y="3542189"/>
                  <a:pt x="6318880" y="3543903"/>
                  <a:pt x="6311449" y="3544282"/>
                </a:cubicBezTo>
                <a:cubicBezTo>
                  <a:pt x="6303068" y="3544664"/>
                  <a:pt x="6294876" y="3545426"/>
                  <a:pt x="6286493" y="3545617"/>
                </a:cubicBezTo>
                <a:cubicBezTo>
                  <a:pt x="6260964" y="3545999"/>
                  <a:pt x="6235437" y="3545426"/>
                  <a:pt x="6209909" y="3546761"/>
                </a:cubicBezTo>
                <a:cubicBezTo>
                  <a:pt x="6194288" y="3547522"/>
                  <a:pt x="6177905" y="3555333"/>
                  <a:pt x="6163425" y="3552474"/>
                </a:cubicBezTo>
                <a:cubicBezTo>
                  <a:pt x="6133897" y="3546951"/>
                  <a:pt x="6104368" y="3559333"/>
                  <a:pt x="6074842" y="3549047"/>
                </a:cubicBezTo>
                <a:cubicBezTo>
                  <a:pt x="6065695" y="3545999"/>
                  <a:pt x="6053124" y="3553619"/>
                  <a:pt x="6042072" y="3553999"/>
                </a:cubicBezTo>
                <a:cubicBezTo>
                  <a:pt x="6014449" y="3554951"/>
                  <a:pt x="5986828" y="3554761"/>
                  <a:pt x="5959204" y="3554571"/>
                </a:cubicBezTo>
                <a:cubicBezTo>
                  <a:pt x="5934438" y="3554381"/>
                  <a:pt x="5908719" y="3557047"/>
                  <a:pt x="5884906" y="3551713"/>
                </a:cubicBezTo>
                <a:cubicBezTo>
                  <a:pt x="5859949" y="3545999"/>
                  <a:pt x="5837472" y="3546761"/>
                  <a:pt x="5813276" y="3553237"/>
                </a:cubicBezTo>
                <a:cubicBezTo>
                  <a:pt x="5796702" y="3557619"/>
                  <a:pt x="5779174" y="3558191"/>
                  <a:pt x="5762029" y="3559523"/>
                </a:cubicBezTo>
                <a:cubicBezTo>
                  <a:pt x="5743551" y="3561047"/>
                  <a:pt x="5723166" y="3557047"/>
                  <a:pt x="5706401" y="3563334"/>
                </a:cubicBezTo>
                <a:cubicBezTo>
                  <a:pt x="5656488" y="3582003"/>
                  <a:pt x="5605244" y="3586003"/>
                  <a:pt x="5553045" y="3586003"/>
                </a:cubicBezTo>
                <a:cubicBezTo>
                  <a:pt x="5543518" y="3586003"/>
                  <a:pt x="5533802" y="3583338"/>
                  <a:pt x="5524660" y="3580480"/>
                </a:cubicBezTo>
                <a:cubicBezTo>
                  <a:pt x="5471316" y="3563334"/>
                  <a:pt x="5417784" y="3564857"/>
                  <a:pt x="5363491" y="3575336"/>
                </a:cubicBezTo>
                <a:cubicBezTo>
                  <a:pt x="5352250" y="3577622"/>
                  <a:pt x="5339677" y="3578003"/>
                  <a:pt x="5328438" y="3575718"/>
                </a:cubicBezTo>
                <a:cubicBezTo>
                  <a:pt x="5296812" y="3569049"/>
                  <a:pt x="5266141" y="3557999"/>
                  <a:pt x="5234326" y="3553237"/>
                </a:cubicBezTo>
                <a:cubicBezTo>
                  <a:pt x="5181748" y="3545426"/>
                  <a:pt x="5136216" y="3571715"/>
                  <a:pt x="5089162" y="3588862"/>
                </a:cubicBezTo>
                <a:cubicBezTo>
                  <a:pt x="5044391" y="3605055"/>
                  <a:pt x="5006292" y="3641632"/>
                  <a:pt x="4953328" y="3633440"/>
                </a:cubicBezTo>
                <a:cubicBezTo>
                  <a:pt x="4947996" y="3632678"/>
                  <a:pt x="4942089" y="3637822"/>
                  <a:pt x="4936184" y="3639155"/>
                </a:cubicBezTo>
                <a:cubicBezTo>
                  <a:pt x="4919991" y="3642776"/>
                  <a:pt x="4903799" y="3647155"/>
                  <a:pt x="4887415" y="3648872"/>
                </a:cubicBezTo>
                <a:cubicBezTo>
                  <a:pt x="4867412" y="3651158"/>
                  <a:pt x="4847027" y="3650397"/>
                  <a:pt x="4827024" y="3652301"/>
                </a:cubicBezTo>
                <a:cubicBezTo>
                  <a:pt x="4814166" y="3653444"/>
                  <a:pt x="4801401" y="3655539"/>
                  <a:pt x="4788661" y="3657349"/>
                </a:cubicBezTo>
                <a:lnTo>
                  <a:pt x="4785776" y="3657600"/>
                </a:lnTo>
                <a:lnTo>
                  <a:pt x="4726469" y="3657600"/>
                </a:lnTo>
                <a:lnTo>
                  <a:pt x="4719697" y="3656730"/>
                </a:lnTo>
                <a:cubicBezTo>
                  <a:pt x="4709482" y="3654539"/>
                  <a:pt x="4699289" y="3651920"/>
                  <a:pt x="4689098" y="3650205"/>
                </a:cubicBezTo>
                <a:cubicBezTo>
                  <a:pt x="4660331" y="3645442"/>
                  <a:pt x="4628705" y="3646776"/>
                  <a:pt x="4603368" y="3634584"/>
                </a:cubicBezTo>
                <a:cubicBezTo>
                  <a:pt x="4576318" y="3621629"/>
                  <a:pt x="4550599" y="3615723"/>
                  <a:pt x="4522596" y="3619723"/>
                </a:cubicBezTo>
                <a:cubicBezTo>
                  <a:pt x="4513260" y="3621057"/>
                  <a:pt x="4501257" y="3629059"/>
                  <a:pt x="4497068" y="3637249"/>
                </a:cubicBezTo>
                <a:cubicBezTo>
                  <a:pt x="4487731" y="3655538"/>
                  <a:pt x="4474969" y="3658778"/>
                  <a:pt x="4457632" y="3652490"/>
                </a:cubicBezTo>
                <a:cubicBezTo>
                  <a:pt x="4442581" y="3647155"/>
                  <a:pt x="4424104" y="3644490"/>
                  <a:pt x="4413817" y="3634201"/>
                </a:cubicBezTo>
                <a:cubicBezTo>
                  <a:pt x="4384668" y="3605055"/>
                  <a:pt x="4347518" y="3604103"/>
                  <a:pt x="4311323" y="3596293"/>
                </a:cubicBezTo>
                <a:cubicBezTo>
                  <a:pt x="4289227" y="3591528"/>
                  <a:pt x="4268649" y="3591338"/>
                  <a:pt x="4246551" y="3594576"/>
                </a:cubicBezTo>
                <a:cubicBezTo>
                  <a:pt x="4198546" y="3601816"/>
                  <a:pt x="4151870" y="3591528"/>
                  <a:pt x="4105766" y="3578384"/>
                </a:cubicBezTo>
                <a:cubicBezTo>
                  <a:pt x="4075285" y="3569622"/>
                  <a:pt x="4044043" y="3564287"/>
                  <a:pt x="4013753" y="3555333"/>
                </a:cubicBezTo>
                <a:cubicBezTo>
                  <a:pt x="3991083" y="3548474"/>
                  <a:pt x="3968414" y="3540282"/>
                  <a:pt x="3947648" y="3529234"/>
                </a:cubicBezTo>
                <a:cubicBezTo>
                  <a:pt x="3917546" y="3513040"/>
                  <a:pt x="3891259" y="3488655"/>
                  <a:pt x="3852966" y="3495133"/>
                </a:cubicBezTo>
                <a:cubicBezTo>
                  <a:pt x="3819245" y="3500847"/>
                  <a:pt x="3788766" y="3488847"/>
                  <a:pt x="3757902" y="3477416"/>
                </a:cubicBezTo>
                <a:cubicBezTo>
                  <a:pt x="3735231" y="3469034"/>
                  <a:pt x="3712565" y="3460459"/>
                  <a:pt x="3689131" y="3455126"/>
                </a:cubicBezTo>
                <a:cubicBezTo>
                  <a:pt x="3661315" y="3448839"/>
                  <a:pt x="3629882" y="3451507"/>
                  <a:pt x="3605116" y="3439885"/>
                </a:cubicBezTo>
                <a:cubicBezTo>
                  <a:pt x="3579206" y="3427693"/>
                  <a:pt x="3557682" y="3435885"/>
                  <a:pt x="3534629" y="3439315"/>
                </a:cubicBezTo>
                <a:cubicBezTo>
                  <a:pt x="3497862" y="3444649"/>
                  <a:pt x="3461282" y="3454555"/>
                  <a:pt x="3424135" y="3441982"/>
                </a:cubicBezTo>
                <a:cubicBezTo>
                  <a:pt x="3378986" y="3426741"/>
                  <a:pt x="3334216" y="3410358"/>
                  <a:pt x="3288877" y="3395880"/>
                </a:cubicBezTo>
                <a:cubicBezTo>
                  <a:pt x="3271348" y="3390353"/>
                  <a:pt x="3252492" y="3388067"/>
                  <a:pt x="3234202" y="3385591"/>
                </a:cubicBezTo>
                <a:cubicBezTo>
                  <a:pt x="3216867" y="3383495"/>
                  <a:pt x="3196102" y="3388830"/>
                  <a:pt x="3182763" y="3380829"/>
                </a:cubicBezTo>
                <a:cubicBezTo>
                  <a:pt x="3148472" y="3360255"/>
                  <a:pt x="3113231" y="3350158"/>
                  <a:pt x="3073604" y="3350158"/>
                </a:cubicBezTo>
                <a:cubicBezTo>
                  <a:pt x="3058743" y="3350158"/>
                  <a:pt x="3044264" y="3341584"/>
                  <a:pt x="3029216" y="3340059"/>
                </a:cubicBezTo>
                <a:cubicBezTo>
                  <a:pt x="3008639" y="3338155"/>
                  <a:pt x="2985016" y="3333011"/>
                  <a:pt x="2967110" y="3340251"/>
                </a:cubicBezTo>
                <a:cubicBezTo>
                  <a:pt x="2925008" y="3357397"/>
                  <a:pt x="2890910" y="3343107"/>
                  <a:pt x="2854140" y="3326153"/>
                </a:cubicBezTo>
                <a:cubicBezTo>
                  <a:pt x="2817943" y="3309389"/>
                  <a:pt x="2779842" y="3296055"/>
                  <a:pt x="2741360" y="3285003"/>
                </a:cubicBezTo>
                <a:cubicBezTo>
                  <a:pt x="2726882" y="3281003"/>
                  <a:pt x="2709548" y="3287672"/>
                  <a:pt x="2693543" y="3289005"/>
                </a:cubicBezTo>
                <a:cubicBezTo>
                  <a:pt x="2687827" y="3289386"/>
                  <a:pt x="2681540" y="3289958"/>
                  <a:pt x="2676398" y="3288053"/>
                </a:cubicBezTo>
                <a:cubicBezTo>
                  <a:pt x="2626677" y="3269763"/>
                  <a:pt x="2576191" y="3255857"/>
                  <a:pt x="2522279" y="3265382"/>
                </a:cubicBezTo>
                <a:cubicBezTo>
                  <a:pt x="2517327" y="3266335"/>
                  <a:pt x="2511800" y="3264239"/>
                  <a:pt x="2506847" y="3262905"/>
                </a:cubicBezTo>
                <a:cubicBezTo>
                  <a:pt x="2482652" y="3256047"/>
                  <a:pt x="2459029" y="3245189"/>
                  <a:pt x="2434456" y="3242712"/>
                </a:cubicBezTo>
                <a:cubicBezTo>
                  <a:pt x="2373874" y="3236616"/>
                  <a:pt x="2312915" y="3234138"/>
                  <a:pt x="2251948" y="3230138"/>
                </a:cubicBezTo>
                <a:cubicBezTo>
                  <a:pt x="2248138" y="3229949"/>
                  <a:pt x="2244137" y="3229949"/>
                  <a:pt x="2240710" y="3228614"/>
                </a:cubicBezTo>
                <a:cubicBezTo>
                  <a:pt x="2218229" y="3220422"/>
                  <a:pt x="2198608" y="3223090"/>
                  <a:pt x="2179556" y="3238711"/>
                </a:cubicBezTo>
                <a:cubicBezTo>
                  <a:pt x="2171173" y="3245569"/>
                  <a:pt x="2159743" y="3249189"/>
                  <a:pt x="2149267" y="3252999"/>
                </a:cubicBezTo>
                <a:cubicBezTo>
                  <a:pt x="2133834" y="3258715"/>
                  <a:pt x="2118023" y="3264239"/>
                  <a:pt x="2102021" y="3267859"/>
                </a:cubicBezTo>
                <a:cubicBezTo>
                  <a:pt x="2086208" y="3271288"/>
                  <a:pt x="2069254" y="3276049"/>
                  <a:pt x="2054013" y="3273384"/>
                </a:cubicBezTo>
                <a:cubicBezTo>
                  <a:pt x="2026581" y="3268622"/>
                  <a:pt x="2000479" y="3257953"/>
                  <a:pt x="1973429" y="3250903"/>
                </a:cubicBezTo>
                <a:cubicBezTo>
                  <a:pt x="1964094" y="3248426"/>
                  <a:pt x="1953806" y="3248809"/>
                  <a:pt x="1944092" y="3248617"/>
                </a:cubicBezTo>
                <a:cubicBezTo>
                  <a:pt x="1921800" y="3248047"/>
                  <a:pt x="1898940" y="3253571"/>
                  <a:pt x="1878748" y="3237759"/>
                </a:cubicBezTo>
                <a:cubicBezTo>
                  <a:pt x="1860079" y="3222899"/>
                  <a:pt x="1841216" y="3227280"/>
                  <a:pt x="1821596" y="3238520"/>
                </a:cubicBezTo>
                <a:cubicBezTo>
                  <a:pt x="1807497" y="3246522"/>
                  <a:pt x="1791496" y="3252809"/>
                  <a:pt x="1775684" y="3255857"/>
                </a:cubicBezTo>
                <a:cubicBezTo>
                  <a:pt x="1753965" y="3260047"/>
                  <a:pt x="1732439" y="3261763"/>
                  <a:pt x="1709006" y="3259285"/>
                </a:cubicBezTo>
                <a:cubicBezTo>
                  <a:pt x="1692431" y="3257571"/>
                  <a:pt x="1678904" y="3256809"/>
                  <a:pt x="1665950" y="3246713"/>
                </a:cubicBezTo>
                <a:cubicBezTo>
                  <a:pt x="1663856" y="3245189"/>
                  <a:pt x="1660046" y="3244807"/>
                  <a:pt x="1657188" y="3244999"/>
                </a:cubicBezTo>
                <a:cubicBezTo>
                  <a:pt x="1619658" y="3248237"/>
                  <a:pt x="1582510" y="3246522"/>
                  <a:pt x="1544598" y="3244234"/>
                </a:cubicBezTo>
                <a:cubicBezTo>
                  <a:pt x="1496403" y="3241189"/>
                  <a:pt x="1445725" y="3250141"/>
                  <a:pt x="1404006" y="3282146"/>
                </a:cubicBezTo>
                <a:cubicBezTo>
                  <a:pt x="1397909" y="3286910"/>
                  <a:pt x="1388765" y="3289005"/>
                  <a:pt x="1380762" y="3290149"/>
                </a:cubicBezTo>
                <a:cubicBezTo>
                  <a:pt x="1343044" y="3295101"/>
                  <a:pt x="1305132" y="3298530"/>
                  <a:pt x="1267411" y="3304055"/>
                </a:cubicBezTo>
                <a:cubicBezTo>
                  <a:pt x="1246837" y="3307103"/>
                  <a:pt x="1225310" y="3309770"/>
                  <a:pt x="1206641" y="3318153"/>
                </a:cubicBezTo>
                <a:cubicBezTo>
                  <a:pt x="1188354" y="3326343"/>
                  <a:pt x="1173681" y="3336059"/>
                  <a:pt x="1162823" y="3318915"/>
                </a:cubicBezTo>
                <a:cubicBezTo>
                  <a:pt x="1143394" y="3328059"/>
                  <a:pt x="1126437" y="3335680"/>
                  <a:pt x="1109865" y="3343870"/>
                </a:cubicBezTo>
                <a:cubicBezTo>
                  <a:pt x="1103767" y="3346918"/>
                  <a:pt x="1098623" y="3351872"/>
                  <a:pt x="1092527" y="3354730"/>
                </a:cubicBezTo>
                <a:cubicBezTo>
                  <a:pt x="1086048" y="3357778"/>
                  <a:pt x="1078810" y="3359682"/>
                  <a:pt x="1071762" y="3361207"/>
                </a:cubicBezTo>
                <a:cubicBezTo>
                  <a:pt x="1040327" y="3368065"/>
                  <a:pt x="1008894" y="3374351"/>
                  <a:pt x="977653" y="3381782"/>
                </a:cubicBezTo>
                <a:cubicBezTo>
                  <a:pt x="971554" y="3383305"/>
                  <a:pt x="966411" y="3389401"/>
                  <a:pt x="960887" y="3393401"/>
                </a:cubicBezTo>
                <a:cubicBezTo>
                  <a:pt x="957266" y="3396070"/>
                  <a:pt x="953648" y="3400070"/>
                  <a:pt x="949646" y="3400642"/>
                </a:cubicBezTo>
                <a:cubicBezTo>
                  <a:pt x="919165" y="3405214"/>
                  <a:pt x="888877" y="3410549"/>
                  <a:pt x="858205" y="3412834"/>
                </a:cubicBezTo>
                <a:cubicBezTo>
                  <a:pt x="832486" y="3414738"/>
                  <a:pt x="807719" y="3414168"/>
                  <a:pt x="801053" y="3447315"/>
                </a:cubicBezTo>
                <a:cubicBezTo>
                  <a:pt x="799909" y="3453032"/>
                  <a:pt x="791717" y="3459128"/>
                  <a:pt x="785432" y="3461984"/>
                </a:cubicBezTo>
                <a:cubicBezTo>
                  <a:pt x="767524" y="3470176"/>
                  <a:pt x="748471" y="3475701"/>
                  <a:pt x="730754" y="3484082"/>
                </a:cubicBezTo>
                <a:cubicBezTo>
                  <a:pt x="672650" y="3512088"/>
                  <a:pt x="611880" y="3529805"/>
                  <a:pt x="546917" y="3526566"/>
                </a:cubicBezTo>
                <a:cubicBezTo>
                  <a:pt x="526724" y="3525614"/>
                  <a:pt x="507102" y="3515326"/>
                  <a:pt x="494337" y="3511515"/>
                </a:cubicBezTo>
                <a:cubicBezTo>
                  <a:pt x="457572" y="3526566"/>
                  <a:pt x="426709" y="3541045"/>
                  <a:pt x="394511" y="3551903"/>
                </a:cubicBezTo>
                <a:cubicBezTo>
                  <a:pt x="366127" y="3561619"/>
                  <a:pt x="336408" y="3567715"/>
                  <a:pt x="307259" y="3574763"/>
                </a:cubicBezTo>
                <a:cubicBezTo>
                  <a:pt x="296590" y="3577432"/>
                  <a:pt x="285732" y="3578955"/>
                  <a:pt x="274873" y="3580290"/>
                </a:cubicBezTo>
                <a:cubicBezTo>
                  <a:pt x="240965" y="3584480"/>
                  <a:pt x="205529" y="3574384"/>
                  <a:pt x="172384" y="3590386"/>
                </a:cubicBezTo>
                <a:cubicBezTo>
                  <a:pt x="155046" y="3598768"/>
                  <a:pt x="137898" y="3608865"/>
                  <a:pt x="119613" y="3613247"/>
                </a:cubicBezTo>
                <a:cubicBezTo>
                  <a:pt x="99990" y="3618009"/>
                  <a:pt x="80794" y="3625439"/>
                  <a:pt x="61197" y="3630750"/>
                </a:cubicBezTo>
                <a:lnTo>
                  <a:pt x="544" y="3635521"/>
                </a:lnTo>
                <a:lnTo>
                  <a:pt x="544" y="3508282"/>
                </a:lnTo>
                <a:lnTo>
                  <a:pt x="0" y="3508282"/>
                </a:lnTo>
                <a:close/>
              </a:path>
            </a:pathLst>
          </a:custGeom>
          <a:noFill/>
          <a:effectLst>
            <a:outerShdw blurRad="381000" dist="152400" dir="5400000" algn="t" rotWithShape="0">
              <a:prstClr val="black">
                <a:alpha val="20000"/>
              </a:prstClr>
            </a:outerShdw>
          </a:effectLst>
        </p:spPr>
      </p:pic>
      <p:grpSp>
        <p:nvGrpSpPr>
          <p:cNvPr id="43" name="Group 42">
            <a:extLst>
              <a:ext uri="{FF2B5EF4-FFF2-40B4-BE49-F238E27FC236}">
                <a16:creationId xmlns:a16="http://schemas.microsoft.com/office/drawing/2014/main" id="{4252769E-B9F0-4068-A645-5BBEF16E9C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4" y="857610"/>
            <a:ext cx="12191456" cy="2849976"/>
            <a:chOff x="476" y="-3923157"/>
            <a:chExt cx="10667524" cy="2493729"/>
          </a:xfrm>
        </p:grpSpPr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1E12D6AD-7096-45BB-9C02-468B2704C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6" y="-3923156"/>
              <a:ext cx="10667524" cy="2493728"/>
            </a:xfrm>
            <a:custGeom>
              <a:avLst/>
              <a:gdLst>
                <a:gd name="connsiteX0" fmla="*/ 6095524 w 6095524"/>
                <a:gd name="connsiteY0" fmla="*/ 0 h 1424940"/>
                <a:gd name="connsiteX1" fmla="*/ 6095524 w 6095524"/>
                <a:gd name="connsiteY1" fmla="*/ 17431 h 1424940"/>
                <a:gd name="connsiteX2" fmla="*/ 6095524 w 6095524"/>
                <a:gd name="connsiteY2" fmla="*/ 216290 h 1424940"/>
                <a:gd name="connsiteX3" fmla="*/ 6079998 w 6095524"/>
                <a:gd name="connsiteY3" fmla="*/ 230600 h 1424940"/>
                <a:gd name="connsiteX4" fmla="*/ 6012751 w 6095524"/>
                <a:gd name="connsiteY4" fmla="*/ 260699 h 1424940"/>
                <a:gd name="connsiteX5" fmla="*/ 5992749 w 6095524"/>
                <a:gd name="connsiteY5" fmla="*/ 268700 h 1424940"/>
                <a:gd name="connsiteX6" fmla="*/ 5910358 w 6095524"/>
                <a:gd name="connsiteY6" fmla="*/ 320231 h 1424940"/>
                <a:gd name="connsiteX7" fmla="*/ 5835777 w 6095524"/>
                <a:gd name="connsiteY7" fmla="*/ 383953 h 1424940"/>
                <a:gd name="connsiteX8" fmla="*/ 5781008 w 6095524"/>
                <a:gd name="connsiteY8" fmla="*/ 459581 h 1424940"/>
                <a:gd name="connsiteX9" fmla="*/ 5765673 w 6095524"/>
                <a:gd name="connsiteY9" fmla="*/ 477584 h 1424940"/>
                <a:gd name="connsiteX10" fmla="*/ 5723763 w 6095524"/>
                <a:gd name="connsiteY10" fmla="*/ 500158 h 1424940"/>
                <a:gd name="connsiteX11" fmla="*/ 5686711 w 6095524"/>
                <a:gd name="connsiteY11" fmla="*/ 517112 h 1424940"/>
                <a:gd name="connsiteX12" fmla="*/ 5659850 w 6095524"/>
                <a:gd name="connsiteY12" fmla="*/ 535877 h 1424940"/>
                <a:gd name="connsiteX13" fmla="*/ 5637181 w 6095524"/>
                <a:gd name="connsiteY13" fmla="*/ 553117 h 1424940"/>
                <a:gd name="connsiteX14" fmla="*/ 5585841 w 6095524"/>
                <a:gd name="connsiteY14" fmla="*/ 597694 h 1424940"/>
                <a:gd name="connsiteX15" fmla="*/ 5528977 w 6095524"/>
                <a:gd name="connsiteY15" fmla="*/ 635318 h 1424940"/>
                <a:gd name="connsiteX16" fmla="*/ 5483256 w 6095524"/>
                <a:gd name="connsiteY16" fmla="*/ 681419 h 1424940"/>
                <a:gd name="connsiteX17" fmla="*/ 5464397 w 6095524"/>
                <a:gd name="connsiteY17" fmla="*/ 706374 h 1424940"/>
                <a:gd name="connsiteX18" fmla="*/ 5424773 w 6095524"/>
                <a:gd name="connsiteY18" fmla="*/ 723424 h 1424940"/>
                <a:gd name="connsiteX19" fmla="*/ 5381815 w 6095524"/>
                <a:gd name="connsiteY19" fmla="*/ 750094 h 1424940"/>
                <a:gd name="connsiteX20" fmla="*/ 5351335 w 6095524"/>
                <a:gd name="connsiteY20" fmla="*/ 776573 h 1424940"/>
                <a:gd name="connsiteX21" fmla="*/ 5327809 w 6095524"/>
                <a:gd name="connsiteY21" fmla="*/ 794290 h 1424940"/>
                <a:gd name="connsiteX22" fmla="*/ 5294566 w 6095524"/>
                <a:gd name="connsiteY22" fmla="*/ 812102 h 1424940"/>
                <a:gd name="connsiteX23" fmla="*/ 5261229 w 6095524"/>
                <a:gd name="connsiteY23" fmla="*/ 835438 h 1424940"/>
                <a:gd name="connsiteX24" fmla="*/ 5245037 w 6095524"/>
                <a:gd name="connsiteY24" fmla="*/ 849821 h 1424940"/>
                <a:gd name="connsiteX25" fmla="*/ 5213699 w 6095524"/>
                <a:gd name="connsiteY25" fmla="*/ 873728 h 1424940"/>
                <a:gd name="connsiteX26" fmla="*/ 5181409 w 6095524"/>
                <a:gd name="connsiteY26" fmla="*/ 896017 h 1424940"/>
                <a:gd name="connsiteX27" fmla="*/ 5120735 w 6095524"/>
                <a:gd name="connsiteY27" fmla="*/ 921544 h 1424940"/>
                <a:gd name="connsiteX28" fmla="*/ 5065490 w 6095524"/>
                <a:gd name="connsiteY28" fmla="*/ 959072 h 1424940"/>
                <a:gd name="connsiteX29" fmla="*/ 5021675 w 6095524"/>
                <a:gd name="connsiteY29" fmla="*/ 986504 h 1424940"/>
                <a:gd name="connsiteX30" fmla="*/ 4996148 w 6095524"/>
                <a:gd name="connsiteY30" fmla="*/ 1004507 h 1424940"/>
                <a:gd name="connsiteX31" fmla="*/ 4949285 w 6095524"/>
                <a:gd name="connsiteY31" fmla="*/ 1044702 h 1424940"/>
                <a:gd name="connsiteX32" fmla="*/ 4876609 w 6095524"/>
                <a:gd name="connsiteY32" fmla="*/ 1086993 h 1424940"/>
                <a:gd name="connsiteX33" fmla="*/ 4832699 w 6095524"/>
                <a:gd name="connsiteY33" fmla="*/ 1109853 h 1424940"/>
                <a:gd name="connsiteX34" fmla="*/ 4738211 w 6095524"/>
                <a:gd name="connsiteY34" fmla="*/ 1144334 h 1424940"/>
                <a:gd name="connsiteX35" fmla="*/ 4707731 w 6095524"/>
                <a:gd name="connsiteY35" fmla="*/ 1156621 h 1424940"/>
                <a:gd name="connsiteX36" fmla="*/ 4672870 w 6095524"/>
                <a:gd name="connsiteY36" fmla="*/ 1164717 h 1424940"/>
                <a:gd name="connsiteX37" fmla="*/ 4616863 w 6095524"/>
                <a:gd name="connsiteY37" fmla="*/ 1183862 h 1424940"/>
                <a:gd name="connsiteX38" fmla="*/ 4507516 w 6095524"/>
                <a:gd name="connsiteY38" fmla="*/ 1216819 h 1424940"/>
                <a:gd name="connsiteX39" fmla="*/ 4483513 w 6095524"/>
                <a:gd name="connsiteY39" fmla="*/ 1221867 h 1424940"/>
                <a:gd name="connsiteX40" fmla="*/ 4422362 w 6095524"/>
                <a:gd name="connsiteY40" fmla="*/ 1243108 h 1424940"/>
                <a:gd name="connsiteX41" fmla="*/ 4385691 w 6095524"/>
                <a:gd name="connsiteY41" fmla="*/ 1257395 h 1424940"/>
                <a:gd name="connsiteX42" fmla="*/ 4355306 w 6095524"/>
                <a:gd name="connsiteY42" fmla="*/ 1265587 h 1424940"/>
                <a:gd name="connsiteX43" fmla="*/ 4328446 w 6095524"/>
                <a:gd name="connsiteY43" fmla="*/ 1269397 h 1424940"/>
                <a:gd name="connsiteX44" fmla="*/ 4257770 w 6095524"/>
                <a:gd name="connsiteY44" fmla="*/ 1288256 h 1424940"/>
                <a:gd name="connsiteX45" fmla="*/ 4229576 w 6095524"/>
                <a:gd name="connsiteY45" fmla="*/ 1295686 h 1424940"/>
                <a:gd name="connsiteX46" fmla="*/ 4156424 w 6095524"/>
                <a:gd name="connsiteY46" fmla="*/ 1321213 h 1424940"/>
                <a:gd name="connsiteX47" fmla="*/ 4094416 w 6095524"/>
                <a:gd name="connsiteY47" fmla="*/ 1338072 h 1424940"/>
                <a:gd name="connsiteX48" fmla="*/ 4068509 w 6095524"/>
                <a:gd name="connsiteY48" fmla="*/ 1346168 h 1424940"/>
                <a:gd name="connsiteX49" fmla="*/ 4009263 w 6095524"/>
                <a:gd name="connsiteY49" fmla="*/ 1359694 h 1424940"/>
                <a:gd name="connsiteX50" fmla="*/ 3975735 w 6095524"/>
                <a:gd name="connsiteY50" fmla="*/ 1369219 h 1424940"/>
                <a:gd name="connsiteX51" fmla="*/ 3893915 w 6095524"/>
                <a:gd name="connsiteY51" fmla="*/ 1379982 h 1424940"/>
                <a:gd name="connsiteX52" fmla="*/ 3809428 w 6095524"/>
                <a:gd name="connsiteY52" fmla="*/ 1390364 h 1424940"/>
                <a:gd name="connsiteX53" fmla="*/ 3763042 w 6095524"/>
                <a:gd name="connsiteY53" fmla="*/ 1393793 h 1424940"/>
                <a:gd name="connsiteX54" fmla="*/ 3722561 w 6095524"/>
                <a:gd name="connsiteY54" fmla="*/ 1399223 h 1424940"/>
                <a:gd name="connsiteX55" fmla="*/ 3687318 w 6095524"/>
                <a:gd name="connsiteY55" fmla="*/ 1402652 h 1424940"/>
                <a:gd name="connsiteX56" fmla="*/ 3631216 w 6095524"/>
                <a:gd name="connsiteY56" fmla="*/ 1409605 h 1424940"/>
                <a:gd name="connsiteX57" fmla="*/ 3607880 w 6095524"/>
                <a:gd name="connsiteY57" fmla="*/ 1411415 h 1424940"/>
                <a:gd name="connsiteX58" fmla="*/ 3552825 w 6095524"/>
                <a:gd name="connsiteY58" fmla="*/ 1411319 h 1424940"/>
                <a:gd name="connsiteX59" fmla="*/ 3533680 w 6095524"/>
                <a:gd name="connsiteY59" fmla="*/ 1410367 h 1424940"/>
                <a:gd name="connsiteX60" fmla="*/ 3496818 w 6095524"/>
                <a:gd name="connsiteY60" fmla="*/ 1398556 h 1424940"/>
                <a:gd name="connsiteX61" fmla="*/ 3492437 w 6095524"/>
                <a:gd name="connsiteY61" fmla="*/ 1397699 h 1424940"/>
                <a:gd name="connsiteX62" fmla="*/ 3468243 w 6095524"/>
                <a:gd name="connsiteY62" fmla="*/ 1393031 h 1424940"/>
                <a:gd name="connsiteX63" fmla="*/ 3455003 w 6095524"/>
                <a:gd name="connsiteY63" fmla="*/ 1391507 h 1424940"/>
                <a:gd name="connsiteX64" fmla="*/ 3404711 w 6095524"/>
                <a:gd name="connsiteY64" fmla="*/ 1381792 h 1424940"/>
                <a:gd name="connsiteX65" fmla="*/ 3375756 w 6095524"/>
                <a:gd name="connsiteY65" fmla="*/ 1377220 h 1424940"/>
                <a:gd name="connsiteX66" fmla="*/ 3352324 w 6095524"/>
                <a:gd name="connsiteY66" fmla="*/ 1377887 h 1424940"/>
                <a:gd name="connsiteX67" fmla="*/ 3311176 w 6095524"/>
                <a:gd name="connsiteY67" fmla="*/ 1378744 h 1424940"/>
                <a:gd name="connsiteX68" fmla="*/ 3298031 w 6095524"/>
                <a:gd name="connsiteY68" fmla="*/ 1380935 h 1424940"/>
                <a:gd name="connsiteX69" fmla="*/ 3238595 w 6095524"/>
                <a:gd name="connsiteY69" fmla="*/ 1374648 h 1424940"/>
                <a:gd name="connsiteX70" fmla="*/ 3204686 w 6095524"/>
                <a:gd name="connsiteY70" fmla="*/ 1374172 h 1424940"/>
                <a:gd name="connsiteX71" fmla="*/ 3166491 w 6095524"/>
                <a:gd name="connsiteY71" fmla="*/ 1366361 h 1424940"/>
                <a:gd name="connsiteX72" fmla="*/ 3155347 w 6095524"/>
                <a:gd name="connsiteY72" fmla="*/ 1366742 h 1424940"/>
                <a:gd name="connsiteX73" fmla="*/ 3142869 w 6095524"/>
                <a:gd name="connsiteY73" fmla="*/ 1367409 h 1424940"/>
                <a:gd name="connsiteX74" fmla="*/ 3104578 w 6095524"/>
                <a:gd name="connsiteY74" fmla="*/ 1367981 h 1424940"/>
                <a:gd name="connsiteX75" fmla="*/ 3081337 w 6095524"/>
                <a:gd name="connsiteY75" fmla="*/ 1370838 h 1424940"/>
                <a:gd name="connsiteX76" fmla="*/ 3037047 w 6095524"/>
                <a:gd name="connsiteY76" fmla="*/ 1369124 h 1424940"/>
                <a:gd name="connsiteX77" fmla="*/ 3020663 w 6095524"/>
                <a:gd name="connsiteY77" fmla="*/ 1371600 h 1424940"/>
                <a:gd name="connsiteX78" fmla="*/ 2979230 w 6095524"/>
                <a:gd name="connsiteY78" fmla="*/ 1371886 h 1424940"/>
                <a:gd name="connsiteX79" fmla="*/ 2942082 w 6095524"/>
                <a:gd name="connsiteY79" fmla="*/ 1370457 h 1424940"/>
                <a:gd name="connsiteX80" fmla="*/ 2906268 w 6095524"/>
                <a:gd name="connsiteY80" fmla="*/ 1371219 h 1424940"/>
                <a:gd name="connsiteX81" fmla="*/ 2880646 w 6095524"/>
                <a:gd name="connsiteY81" fmla="*/ 1374362 h 1424940"/>
                <a:gd name="connsiteX82" fmla="*/ 2852833 w 6095524"/>
                <a:gd name="connsiteY82" fmla="*/ 1376267 h 1424940"/>
                <a:gd name="connsiteX83" fmla="*/ 2776157 w 6095524"/>
                <a:gd name="connsiteY83" fmla="*/ 1387602 h 1424940"/>
                <a:gd name="connsiteX84" fmla="*/ 2761965 w 6095524"/>
                <a:gd name="connsiteY84" fmla="*/ 1384840 h 1424940"/>
                <a:gd name="connsiteX85" fmla="*/ 2681383 w 6095524"/>
                <a:gd name="connsiteY85" fmla="*/ 1382268 h 1424940"/>
                <a:gd name="connsiteX86" fmla="*/ 2663857 w 6095524"/>
                <a:gd name="connsiteY86" fmla="*/ 1382459 h 1424940"/>
                <a:gd name="connsiteX87" fmla="*/ 2616803 w 6095524"/>
                <a:gd name="connsiteY87" fmla="*/ 1371219 h 1424940"/>
                <a:gd name="connsiteX88" fmla="*/ 2544223 w 6095524"/>
                <a:gd name="connsiteY88" fmla="*/ 1389031 h 1424940"/>
                <a:gd name="connsiteX89" fmla="*/ 2476309 w 6095524"/>
                <a:gd name="connsiteY89" fmla="*/ 1411319 h 1424940"/>
                <a:gd name="connsiteX90" fmla="*/ 2467737 w 6095524"/>
                <a:gd name="connsiteY90" fmla="*/ 1414177 h 1424940"/>
                <a:gd name="connsiteX91" fmla="*/ 2443353 w 6095524"/>
                <a:gd name="connsiteY91" fmla="*/ 1419035 h 1424940"/>
                <a:gd name="connsiteX92" fmla="*/ 2413159 w 6095524"/>
                <a:gd name="connsiteY92" fmla="*/ 1420749 h 1424940"/>
                <a:gd name="connsiteX93" fmla="*/ 2374868 w 6095524"/>
                <a:gd name="connsiteY93" fmla="*/ 1424940 h 1424940"/>
                <a:gd name="connsiteX94" fmla="*/ 2344198 w 6095524"/>
                <a:gd name="connsiteY94" fmla="*/ 1419701 h 1424940"/>
                <a:gd name="connsiteX95" fmla="*/ 2301335 w 6095524"/>
                <a:gd name="connsiteY95" fmla="*/ 1411891 h 1424940"/>
                <a:gd name="connsiteX96" fmla="*/ 2260949 w 6095524"/>
                <a:gd name="connsiteY96" fmla="*/ 1404461 h 1424940"/>
                <a:gd name="connsiteX97" fmla="*/ 2248186 w 6095524"/>
                <a:gd name="connsiteY97" fmla="*/ 1413224 h 1424940"/>
                <a:gd name="connsiteX98" fmla="*/ 2228469 w 6095524"/>
                <a:gd name="connsiteY98" fmla="*/ 1420844 h 1424940"/>
                <a:gd name="connsiteX99" fmla="*/ 2206562 w 6095524"/>
                <a:gd name="connsiteY99" fmla="*/ 1411700 h 1424940"/>
                <a:gd name="connsiteX100" fmla="*/ 2155317 w 6095524"/>
                <a:gd name="connsiteY100" fmla="*/ 1392746 h 1424940"/>
                <a:gd name="connsiteX101" fmla="*/ 2122932 w 6095524"/>
                <a:gd name="connsiteY101" fmla="*/ 1391888 h 1424940"/>
                <a:gd name="connsiteX102" fmla="*/ 2052542 w 6095524"/>
                <a:gd name="connsiteY102" fmla="*/ 1383792 h 1424940"/>
                <a:gd name="connsiteX103" fmla="*/ 2006537 w 6095524"/>
                <a:gd name="connsiteY103" fmla="*/ 1372267 h 1424940"/>
                <a:gd name="connsiteX104" fmla="*/ 1973486 w 6095524"/>
                <a:gd name="connsiteY104" fmla="*/ 1359218 h 1424940"/>
                <a:gd name="connsiteX105" fmla="*/ 1926146 w 6095524"/>
                <a:gd name="connsiteY105" fmla="*/ 1342168 h 1424940"/>
                <a:gd name="connsiteX106" fmla="*/ 1878616 w 6095524"/>
                <a:gd name="connsiteY106" fmla="*/ 1333310 h 1424940"/>
                <a:gd name="connsiteX107" fmla="*/ 1844231 w 6095524"/>
                <a:gd name="connsiteY107" fmla="*/ 1322165 h 1424940"/>
                <a:gd name="connsiteX108" fmla="*/ 1802225 w 6095524"/>
                <a:gd name="connsiteY108" fmla="*/ 1314545 h 1424940"/>
                <a:gd name="connsiteX109" fmla="*/ 1766983 w 6095524"/>
                <a:gd name="connsiteY109" fmla="*/ 1314260 h 1424940"/>
                <a:gd name="connsiteX110" fmla="*/ 1711738 w 6095524"/>
                <a:gd name="connsiteY110" fmla="*/ 1315593 h 1424940"/>
                <a:gd name="connsiteX111" fmla="*/ 1644111 w 6095524"/>
                <a:gd name="connsiteY111" fmla="*/ 1292543 h 1424940"/>
                <a:gd name="connsiteX112" fmla="*/ 1616774 w 6095524"/>
                <a:gd name="connsiteY112" fmla="*/ 1287399 h 1424940"/>
                <a:gd name="connsiteX113" fmla="*/ 1591056 w 6095524"/>
                <a:gd name="connsiteY113" fmla="*/ 1285018 h 1424940"/>
                <a:gd name="connsiteX114" fmla="*/ 1536478 w 6095524"/>
                <a:gd name="connsiteY114" fmla="*/ 1269683 h 1424940"/>
                <a:gd name="connsiteX115" fmla="*/ 1514285 w 6095524"/>
                <a:gd name="connsiteY115" fmla="*/ 1264634 h 1424940"/>
                <a:gd name="connsiteX116" fmla="*/ 1483233 w 6095524"/>
                <a:gd name="connsiteY116" fmla="*/ 1264730 h 1424940"/>
                <a:gd name="connsiteX117" fmla="*/ 1426750 w 6095524"/>
                <a:gd name="connsiteY117" fmla="*/ 1257681 h 1424940"/>
                <a:gd name="connsiteX118" fmla="*/ 1370362 w 6095524"/>
                <a:gd name="connsiteY118" fmla="*/ 1237107 h 1424940"/>
                <a:gd name="connsiteX119" fmla="*/ 1346454 w 6095524"/>
                <a:gd name="connsiteY119" fmla="*/ 1239107 h 1424940"/>
                <a:gd name="connsiteX120" fmla="*/ 1337882 w 6095524"/>
                <a:gd name="connsiteY120" fmla="*/ 1238631 h 1424940"/>
                <a:gd name="connsiteX121" fmla="*/ 1260825 w 6095524"/>
                <a:gd name="connsiteY121" fmla="*/ 1227296 h 1424940"/>
                <a:gd name="connsiteX122" fmla="*/ 1253109 w 6095524"/>
                <a:gd name="connsiteY122" fmla="*/ 1226058 h 1424940"/>
                <a:gd name="connsiteX123" fmla="*/ 1216915 w 6095524"/>
                <a:gd name="connsiteY123" fmla="*/ 1215962 h 1424940"/>
                <a:gd name="connsiteX124" fmla="*/ 1125664 w 6095524"/>
                <a:gd name="connsiteY124" fmla="*/ 1209675 h 1424940"/>
                <a:gd name="connsiteX125" fmla="*/ 1120045 w 6095524"/>
                <a:gd name="connsiteY125" fmla="*/ 1208913 h 1424940"/>
                <a:gd name="connsiteX126" fmla="*/ 1089469 w 6095524"/>
                <a:gd name="connsiteY126" fmla="*/ 1213961 h 1424940"/>
                <a:gd name="connsiteX127" fmla="*/ 1074325 w 6095524"/>
                <a:gd name="connsiteY127" fmla="*/ 1221105 h 1424940"/>
                <a:gd name="connsiteX128" fmla="*/ 1050703 w 6095524"/>
                <a:gd name="connsiteY128" fmla="*/ 1228535 h 1424940"/>
                <a:gd name="connsiteX129" fmla="*/ 1026700 w 6095524"/>
                <a:gd name="connsiteY129" fmla="*/ 1231297 h 1424940"/>
                <a:gd name="connsiteX130" fmla="*/ 986409 w 6095524"/>
                <a:gd name="connsiteY130" fmla="*/ 1220057 h 1424940"/>
                <a:gd name="connsiteX131" fmla="*/ 971741 w 6095524"/>
                <a:gd name="connsiteY131" fmla="*/ 1218914 h 1424940"/>
                <a:gd name="connsiteX132" fmla="*/ 939070 w 6095524"/>
                <a:gd name="connsiteY132" fmla="*/ 1213485 h 1424940"/>
                <a:gd name="connsiteX133" fmla="*/ 910495 w 6095524"/>
                <a:gd name="connsiteY133" fmla="*/ 1213866 h 1424940"/>
                <a:gd name="connsiteX134" fmla="*/ 887540 w 6095524"/>
                <a:gd name="connsiteY134" fmla="*/ 1222534 h 1424940"/>
                <a:gd name="connsiteX135" fmla="*/ 854202 w 6095524"/>
                <a:gd name="connsiteY135" fmla="*/ 1224248 h 1424940"/>
                <a:gd name="connsiteX136" fmla="*/ 832675 w 6095524"/>
                <a:gd name="connsiteY136" fmla="*/ 1217962 h 1424940"/>
                <a:gd name="connsiteX137" fmla="*/ 828294 w 6095524"/>
                <a:gd name="connsiteY137" fmla="*/ 1217105 h 1424940"/>
                <a:gd name="connsiteX138" fmla="*/ 772001 w 6095524"/>
                <a:gd name="connsiteY138" fmla="*/ 1216723 h 1424940"/>
                <a:gd name="connsiteX139" fmla="*/ 701707 w 6095524"/>
                <a:gd name="connsiteY139" fmla="*/ 1235678 h 1424940"/>
                <a:gd name="connsiteX140" fmla="*/ 690086 w 6095524"/>
                <a:gd name="connsiteY140" fmla="*/ 1239679 h 1424940"/>
                <a:gd name="connsiteX141" fmla="*/ 633412 w 6095524"/>
                <a:gd name="connsiteY141" fmla="*/ 1246632 h 1424940"/>
                <a:gd name="connsiteX142" fmla="*/ 603028 w 6095524"/>
                <a:gd name="connsiteY142" fmla="*/ 1253681 h 1424940"/>
                <a:gd name="connsiteX143" fmla="*/ 581120 w 6095524"/>
                <a:gd name="connsiteY143" fmla="*/ 1254062 h 1424940"/>
                <a:gd name="connsiteX144" fmla="*/ 554642 w 6095524"/>
                <a:gd name="connsiteY144" fmla="*/ 1266539 h 1424940"/>
                <a:gd name="connsiteX145" fmla="*/ 545973 w 6095524"/>
                <a:gd name="connsiteY145" fmla="*/ 1271969 h 1424940"/>
                <a:gd name="connsiteX146" fmla="*/ 535591 w 6095524"/>
                <a:gd name="connsiteY146" fmla="*/ 1275207 h 1424940"/>
                <a:gd name="connsiteX147" fmla="*/ 488538 w 6095524"/>
                <a:gd name="connsiteY147" fmla="*/ 1285494 h 1424940"/>
                <a:gd name="connsiteX148" fmla="*/ 480155 w 6095524"/>
                <a:gd name="connsiteY148" fmla="*/ 1291304 h 1424940"/>
                <a:gd name="connsiteX149" fmla="*/ 474535 w 6095524"/>
                <a:gd name="connsiteY149" fmla="*/ 1294924 h 1424940"/>
                <a:gd name="connsiteX150" fmla="*/ 428816 w 6095524"/>
                <a:gd name="connsiteY150" fmla="*/ 1301020 h 1424940"/>
                <a:gd name="connsiteX151" fmla="*/ 400241 w 6095524"/>
                <a:gd name="connsiteY151" fmla="*/ 1318260 h 1424940"/>
                <a:gd name="connsiteX152" fmla="*/ 392431 w 6095524"/>
                <a:gd name="connsiteY152" fmla="*/ 1325594 h 1424940"/>
                <a:gd name="connsiteX153" fmla="*/ 365093 w 6095524"/>
                <a:gd name="connsiteY153" fmla="*/ 1336643 h 1424940"/>
                <a:gd name="connsiteX154" fmla="*/ 273177 w 6095524"/>
                <a:gd name="connsiteY154" fmla="*/ 1357884 h 1424940"/>
                <a:gd name="connsiteX155" fmla="*/ 246888 w 6095524"/>
                <a:gd name="connsiteY155" fmla="*/ 1350359 h 1424940"/>
                <a:gd name="connsiteX156" fmla="*/ 196977 w 6095524"/>
                <a:gd name="connsiteY156" fmla="*/ 1370552 h 1424940"/>
                <a:gd name="connsiteX157" fmla="*/ 153352 w 6095524"/>
                <a:gd name="connsiteY157" fmla="*/ 1381982 h 1424940"/>
                <a:gd name="connsiteX158" fmla="*/ 137160 w 6095524"/>
                <a:gd name="connsiteY158" fmla="*/ 1384745 h 1424940"/>
                <a:gd name="connsiteX159" fmla="*/ 85917 w 6095524"/>
                <a:gd name="connsiteY159" fmla="*/ 1389793 h 1424940"/>
                <a:gd name="connsiteX160" fmla="*/ 59532 w 6095524"/>
                <a:gd name="connsiteY160" fmla="*/ 1401223 h 1424940"/>
                <a:gd name="connsiteX161" fmla="*/ 30325 w 6095524"/>
                <a:gd name="connsiteY161" fmla="*/ 1409974 h 1424940"/>
                <a:gd name="connsiteX162" fmla="*/ 0 w 6095524"/>
                <a:gd name="connsiteY162" fmla="*/ 1412360 h 1424940"/>
                <a:gd name="connsiteX163" fmla="*/ 0 w 6095524"/>
                <a:gd name="connsiteY163" fmla="*/ 1058622 h 1424940"/>
                <a:gd name="connsiteX164" fmla="*/ 17145 w 6095524"/>
                <a:gd name="connsiteY164" fmla="*/ 1060228 h 1424940"/>
                <a:gd name="connsiteX165" fmla="*/ 44672 w 6095524"/>
                <a:gd name="connsiteY165" fmla="*/ 1066324 h 1424940"/>
                <a:gd name="connsiteX166" fmla="*/ 84677 w 6095524"/>
                <a:gd name="connsiteY166" fmla="*/ 1076230 h 1424940"/>
                <a:gd name="connsiteX167" fmla="*/ 132017 w 6095524"/>
                <a:gd name="connsiteY167" fmla="*/ 1064990 h 1424940"/>
                <a:gd name="connsiteX168" fmla="*/ 136779 w 6095524"/>
                <a:gd name="connsiteY168" fmla="*/ 1060323 h 1424940"/>
                <a:gd name="connsiteX169" fmla="*/ 187547 w 6095524"/>
                <a:gd name="connsiteY169" fmla="*/ 1049179 h 1424940"/>
                <a:gd name="connsiteX170" fmla="*/ 270891 w 6095524"/>
                <a:gd name="connsiteY170" fmla="*/ 1036415 h 1424940"/>
                <a:gd name="connsiteX171" fmla="*/ 276320 w 6095524"/>
                <a:gd name="connsiteY171" fmla="*/ 1035558 h 1424940"/>
                <a:gd name="connsiteX172" fmla="*/ 323755 w 6095524"/>
                <a:gd name="connsiteY172" fmla="*/ 1061561 h 1424940"/>
                <a:gd name="connsiteX173" fmla="*/ 361855 w 6095524"/>
                <a:gd name="connsiteY173" fmla="*/ 1057942 h 1424940"/>
                <a:gd name="connsiteX174" fmla="*/ 379571 w 6095524"/>
                <a:gd name="connsiteY174" fmla="*/ 1039939 h 1424940"/>
                <a:gd name="connsiteX175" fmla="*/ 430530 w 6095524"/>
                <a:gd name="connsiteY175" fmla="*/ 1025747 h 1424940"/>
                <a:gd name="connsiteX176" fmla="*/ 493300 w 6095524"/>
                <a:gd name="connsiteY176" fmla="*/ 1027176 h 1424940"/>
                <a:gd name="connsiteX177" fmla="*/ 537782 w 6095524"/>
                <a:gd name="connsiteY177" fmla="*/ 1025366 h 1424940"/>
                <a:gd name="connsiteX178" fmla="*/ 562166 w 6095524"/>
                <a:gd name="connsiteY178" fmla="*/ 1015746 h 1424940"/>
                <a:gd name="connsiteX179" fmla="*/ 579596 w 6095524"/>
                <a:gd name="connsiteY179" fmla="*/ 1016699 h 1424940"/>
                <a:gd name="connsiteX180" fmla="*/ 612362 w 6095524"/>
                <a:gd name="connsiteY180" fmla="*/ 1023557 h 1424940"/>
                <a:gd name="connsiteX181" fmla="*/ 716090 w 6095524"/>
                <a:gd name="connsiteY181" fmla="*/ 1031653 h 1424940"/>
                <a:gd name="connsiteX182" fmla="*/ 758381 w 6095524"/>
                <a:gd name="connsiteY182" fmla="*/ 1018985 h 1424940"/>
                <a:gd name="connsiteX183" fmla="*/ 771049 w 6095524"/>
                <a:gd name="connsiteY183" fmla="*/ 1018699 h 1424940"/>
                <a:gd name="connsiteX184" fmla="*/ 799433 w 6095524"/>
                <a:gd name="connsiteY184" fmla="*/ 1023652 h 1424940"/>
                <a:gd name="connsiteX185" fmla="*/ 858012 w 6095524"/>
                <a:gd name="connsiteY185" fmla="*/ 1020318 h 1424940"/>
                <a:gd name="connsiteX186" fmla="*/ 879634 w 6095524"/>
                <a:gd name="connsiteY186" fmla="*/ 1015270 h 1424940"/>
                <a:gd name="connsiteX187" fmla="*/ 891635 w 6095524"/>
                <a:gd name="connsiteY187" fmla="*/ 1012031 h 1424940"/>
                <a:gd name="connsiteX188" fmla="*/ 953262 w 6095524"/>
                <a:gd name="connsiteY188" fmla="*/ 1003078 h 1424940"/>
                <a:gd name="connsiteX189" fmla="*/ 980694 w 6095524"/>
                <a:gd name="connsiteY189" fmla="*/ 993458 h 1424940"/>
                <a:gd name="connsiteX190" fmla="*/ 988124 w 6095524"/>
                <a:gd name="connsiteY190" fmla="*/ 992029 h 1424940"/>
                <a:gd name="connsiteX191" fmla="*/ 1028795 w 6095524"/>
                <a:gd name="connsiteY191" fmla="*/ 996029 h 1424940"/>
                <a:gd name="connsiteX192" fmla="*/ 1059275 w 6095524"/>
                <a:gd name="connsiteY192" fmla="*/ 1011555 h 1424940"/>
                <a:gd name="connsiteX193" fmla="*/ 1065181 w 6095524"/>
                <a:gd name="connsiteY193" fmla="*/ 1016794 h 1424940"/>
                <a:gd name="connsiteX194" fmla="*/ 1150144 w 6095524"/>
                <a:gd name="connsiteY194" fmla="*/ 1014984 h 1424940"/>
                <a:gd name="connsiteX195" fmla="*/ 1163193 w 6095524"/>
                <a:gd name="connsiteY195" fmla="*/ 1012793 h 1424940"/>
                <a:gd name="connsiteX196" fmla="*/ 1226249 w 6095524"/>
                <a:gd name="connsiteY196" fmla="*/ 1021937 h 1424940"/>
                <a:gd name="connsiteX197" fmla="*/ 1244632 w 6095524"/>
                <a:gd name="connsiteY197" fmla="*/ 1023747 h 1424940"/>
                <a:gd name="connsiteX198" fmla="*/ 1310545 w 6095524"/>
                <a:gd name="connsiteY198" fmla="*/ 1031939 h 1424940"/>
                <a:gd name="connsiteX199" fmla="*/ 1319879 w 6095524"/>
                <a:gd name="connsiteY199" fmla="*/ 1024319 h 1424940"/>
                <a:gd name="connsiteX200" fmla="*/ 1346740 w 6095524"/>
                <a:gd name="connsiteY200" fmla="*/ 1005173 h 1424940"/>
                <a:gd name="connsiteX201" fmla="*/ 1399699 w 6095524"/>
                <a:gd name="connsiteY201" fmla="*/ 988219 h 1424940"/>
                <a:gd name="connsiteX202" fmla="*/ 1414082 w 6095524"/>
                <a:gd name="connsiteY202" fmla="*/ 989171 h 1424940"/>
                <a:gd name="connsiteX203" fmla="*/ 1450467 w 6095524"/>
                <a:gd name="connsiteY203" fmla="*/ 1017461 h 1424940"/>
                <a:gd name="connsiteX204" fmla="*/ 1468184 w 6095524"/>
                <a:gd name="connsiteY204" fmla="*/ 1028795 h 1424940"/>
                <a:gd name="connsiteX205" fmla="*/ 1518476 w 6095524"/>
                <a:gd name="connsiteY205" fmla="*/ 1049655 h 1424940"/>
                <a:gd name="connsiteX206" fmla="*/ 1522667 w 6095524"/>
                <a:gd name="connsiteY206" fmla="*/ 1053465 h 1424940"/>
                <a:gd name="connsiteX207" fmla="*/ 1559814 w 6095524"/>
                <a:gd name="connsiteY207" fmla="*/ 1098709 h 1424940"/>
                <a:gd name="connsiteX208" fmla="*/ 1568196 w 6095524"/>
                <a:gd name="connsiteY208" fmla="*/ 1106424 h 1424940"/>
                <a:gd name="connsiteX209" fmla="*/ 1578293 w 6095524"/>
                <a:gd name="connsiteY209" fmla="*/ 1118426 h 1424940"/>
                <a:gd name="connsiteX210" fmla="*/ 1609820 w 6095524"/>
                <a:gd name="connsiteY210" fmla="*/ 1141667 h 1424940"/>
                <a:gd name="connsiteX211" fmla="*/ 1648873 w 6095524"/>
                <a:gd name="connsiteY211" fmla="*/ 1149096 h 1424940"/>
                <a:gd name="connsiteX212" fmla="*/ 1696022 w 6095524"/>
                <a:gd name="connsiteY212" fmla="*/ 1160431 h 1424940"/>
                <a:gd name="connsiteX213" fmla="*/ 1715739 w 6095524"/>
                <a:gd name="connsiteY213" fmla="*/ 1168051 h 1424940"/>
                <a:gd name="connsiteX214" fmla="*/ 1768602 w 6095524"/>
                <a:gd name="connsiteY214" fmla="*/ 1182529 h 1424940"/>
                <a:gd name="connsiteX215" fmla="*/ 1806321 w 6095524"/>
                <a:gd name="connsiteY215" fmla="*/ 1194721 h 1424940"/>
                <a:gd name="connsiteX216" fmla="*/ 1860709 w 6095524"/>
                <a:gd name="connsiteY216" fmla="*/ 1201865 h 1424940"/>
                <a:gd name="connsiteX217" fmla="*/ 1887093 w 6095524"/>
                <a:gd name="connsiteY217" fmla="*/ 1202150 h 1424940"/>
                <a:gd name="connsiteX218" fmla="*/ 1935575 w 6095524"/>
                <a:gd name="connsiteY218" fmla="*/ 1238726 h 1424940"/>
                <a:gd name="connsiteX219" fmla="*/ 1974247 w 6095524"/>
                <a:gd name="connsiteY219" fmla="*/ 1262920 h 1424940"/>
                <a:gd name="connsiteX220" fmla="*/ 2014919 w 6095524"/>
                <a:gd name="connsiteY220" fmla="*/ 1251204 h 1424940"/>
                <a:gd name="connsiteX221" fmla="*/ 2025968 w 6095524"/>
                <a:gd name="connsiteY221" fmla="*/ 1240155 h 1424940"/>
                <a:gd name="connsiteX222" fmla="*/ 2092643 w 6095524"/>
                <a:gd name="connsiteY222" fmla="*/ 1229678 h 1424940"/>
                <a:gd name="connsiteX223" fmla="*/ 2187893 w 6095524"/>
                <a:gd name="connsiteY223" fmla="*/ 1229297 h 1424940"/>
                <a:gd name="connsiteX224" fmla="*/ 2346294 w 6095524"/>
                <a:gd name="connsiteY224" fmla="*/ 1205484 h 1424940"/>
                <a:gd name="connsiteX225" fmla="*/ 2373916 w 6095524"/>
                <a:gd name="connsiteY225" fmla="*/ 1194435 h 1424940"/>
                <a:gd name="connsiteX226" fmla="*/ 2404967 w 6095524"/>
                <a:gd name="connsiteY226" fmla="*/ 1191673 h 1424940"/>
                <a:gd name="connsiteX227" fmla="*/ 2416874 w 6095524"/>
                <a:gd name="connsiteY227" fmla="*/ 1198436 h 1424940"/>
                <a:gd name="connsiteX228" fmla="*/ 2468975 w 6095524"/>
                <a:gd name="connsiteY228" fmla="*/ 1208532 h 1424940"/>
                <a:gd name="connsiteX229" fmla="*/ 2478882 w 6095524"/>
                <a:gd name="connsiteY229" fmla="*/ 1208723 h 1424940"/>
                <a:gd name="connsiteX230" fmla="*/ 2512791 w 6095524"/>
                <a:gd name="connsiteY230" fmla="*/ 1204436 h 1424940"/>
                <a:gd name="connsiteX231" fmla="*/ 2544223 w 6095524"/>
                <a:gd name="connsiteY231" fmla="*/ 1201960 h 1424940"/>
                <a:gd name="connsiteX232" fmla="*/ 2623471 w 6095524"/>
                <a:gd name="connsiteY232" fmla="*/ 1210056 h 1424940"/>
                <a:gd name="connsiteX233" fmla="*/ 2684241 w 6095524"/>
                <a:gd name="connsiteY233" fmla="*/ 1208151 h 1424940"/>
                <a:gd name="connsiteX234" fmla="*/ 2712244 w 6095524"/>
                <a:gd name="connsiteY234" fmla="*/ 1210056 h 1424940"/>
                <a:gd name="connsiteX235" fmla="*/ 2728055 w 6095524"/>
                <a:gd name="connsiteY235" fmla="*/ 1212914 h 1424940"/>
                <a:gd name="connsiteX236" fmla="*/ 2763869 w 6095524"/>
                <a:gd name="connsiteY236" fmla="*/ 1232821 h 1424940"/>
                <a:gd name="connsiteX237" fmla="*/ 2783491 w 6095524"/>
                <a:gd name="connsiteY237" fmla="*/ 1237298 h 1424940"/>
                <a:gd name="connsiteX238" fmla="*/ 2842546 w 6095524"/>
                <a:gd name="connsiteY238" fmla="*/ 1236917 h 1424940"/>
                <a:gd name="connsiteX239" fmla="*/ 2931128 w 6095524"/>
                <a:gd name="connsiteY239" fmla="*/ 1206913 h 1424940"/>
                <a:gd name="connsiteX240" fmla="*/ 2940368 w 6095524"/>
                <a:gd name="connsiteY240" fmla="*/ 1202912 h 1424940"/>
                <a:gd name="connsiteX241" fmla="*/ 2985421 w 6095524"/>
                <a:gd name="connsiteY241" fmla="*/ 1197959 h 1424940"/>
                <a:gd name="connsiteX242" fmla="*/ 3015996 w 6095524"/>
                <a:gd name="connsiteY242" fmla="*/ 1204722 h 1424940"/>
                <a:gd name="connsiteX243" fmla="*/ 3057621 w 6095524"/>
                <a:gd name="connsiteY243" fmla="*/ 1218724 h 1424940"/>
                <a:gd name="connsiteX244" fmla="*/ 3095054 w 6095524"/>
                <a:gd name="connsiteY244" fmla="*/ 1230440 h 1424940"/>
                <a:gd name="connsiteX245" fmla="*/ 3122295 w 6095524"/>
                <a:gd name="connsiteY245" fmla="*/ 1243679 h 1424940"/>
                <a:gd name="connsiteX246" fmla="*/ 3184589 w 6095524"/>
                <a:gd name="connsiteY246" fmla="*/ 1253395 h 1424940"/>
                <a:gd name="connsiteX247" fmla="*/ 3191066 w 6095524"/>
                <a:gd name="connsiteY247" fmla="*/ 1255014 h 1424940"/>
                <a:gd name="connsiteX248" fmla="*/ 3237929 w 6095524"/>
                <a:gd name="connsiteY248" fmla="*/ 1243203 h 1424940"/>
                <a:gd name="connsiteX249" fmla="*/ 3294221 w 6095524"/>
                <a:gd name="connsiteY249" fmla="*/ 1231202 h 1424940"/>
                <a:gd name="connsiteX250" fmla="*/ 3314319 w 6095524"/>
                <a:gd name="connsiteY250" fmla="*/ 1235297 h 1424940"/>
                <a:gd name="connsiteX251" fmla="*/ 3341846 w 6095524"/>
                <a:gd name="connsiteY251" fmla="*/ 1241108 h 1424940"/>
                <a:gd name="connsiteX252" fmla="*/ 3367373 w 6095524"/>
                <a:gd name="connsiteY252" fmla="*/ 1238060 h 1424940"/>
                <a:gd name="connsiteX253" fmla="*/ 3382899 w 6095524"/>
                <a:gd name="connsiteY253" fmla="*/ 1237774 h 1424940"/>
                <a:gd name="connsiteX254" fmla="*/ 3453765 w 6095524"/>
                <a:gd name="connsiteY254" fmla="*/ 1273397 h 1424940"/>
                <a:gd name="connsiteX255" fmla="*/ 3471767 w 6095524"/>
                <a:gd name="connsiteY255" fmla="*/ 1276350 h 1424940"/>
                <a:gd name="connsiteX256" fmla="*/ 3481959 w 6095524"/>
                <a:gd name="connsiteY256" fmla="*/ 1280732 h 1424940"/>
                <a:gd name="connsiteX257" fmla="*/ 3543396 w 6095524"/>
                <a:gd name="connsiteY257" fmla="*/ 1324928 h 1424940"/>
                <a:gd name="connsiteX258" fmla="*/ 3569494 w 6095524"/>
                <a:gd name="connsiteY258" fmla="*/ 1333881 h 1424940"/>
                <a:gd name="connsiteX259" fmla="*/ 3598164 w 6095524"/>
                <a:gd name="connsiteY259" fmla="*/ 1332071 h 1424940"/>
                <a:gd name="connsiteX260" fmla="*/ 3614738 w 6095524"/>
                <a:gd name="connsiteY260" fmla="*/ 1328833 h 1424940"/>
                <a:gd name="connsiteX261" fmla="*/ 3655886 w 6095524"/>
                <a:gd name="connsiteY261" fmla="*/ 1300734 h 1424940"/>
                <a:gd name="connsiteX262" fmla="*/ 3679317 w 6095524"/>
                <a:gd name="connsiteY262" fmla="*/ 1301687 h 1424940"/>
                <a:gd name="connsiteX263" fmla="*/ 3715893 w 6095524"/>
                <a:gd name="connsiteY263" fmla="*/ 1321022 h 1424940"/>
                <a:gd name="connsiteX264" fmla="*/ 3782282 w 6095524"/>
                <a:gd name="connsiteY264" fmla="*/ 1329690 h 1424940"/>
                <a:gd name="connsiteX265" fmla="*/ 3816001 w 6095524"/>
                <a:gd name="connsiteY265" fmla="*/ 1302639 h 1424940"/>
                <a:gd name="connsiteX266" fmla="*/ 3833431 w 6095524"/>
                <a:gd name="connsiteY266" fmla="*/ 1276636 h 1424940"/>
                <a:gd name="connsiteX267" fmla="*/ 3883819 w 6095524"/>
                <a:gd name="connsiteY267" fmla="*/ 1246442 h 1424940"/>
                <a:gd name="connsiteX268" fmla="*/ 3895821 w 6095524"/>
                <a:gd name="connsiteY268" fmla="*/ 1257681 h 1424940"/>
                <a:gd name="connsiteX269" fmla="*/ 3932778 w 6095524"/>
                <a:gd name="connsiteY269" fmla="*/ 1262444 h 1424940"/>
                <a:gd name="connsiteX270" fmla="*/ 3972782 w 6095524"/>
                <a:gd name="connsiteY270" fmla="*/ 1262063 h 1424940"/>
                <a:gd name="connsiteX271" fmla="*/ 4042505 w 6095524"/>
                <a:gd name="connsiteY271" fmla="*/ 1267111 h 1424940"/>
                <a:gd name="connsiteX272" fmla="*/ 4088892 w 6095524"/>
                <a:gd name="connsiteY272" fmla="*/ 1238250 h 1424940"/>
                <a:gd name="connsiteX273" fmla="*/ 4106609 w 6095524"/>
                <a:gd name="connsiteY273" fmla="*/ 1226344 h 1424940"/>
                <a:gd name="connsiteX274" fmla="*/ 4123182 w 6095524"/>
                <a:gd name="connsiteY274" fmla="*/ 1218724 h 1424940"/>
                <a:gd name="connsiteX275" fmla="*/ 4142328 w 6095524"/>
                <a:gd name="connsiteY275" fmla="*/ 1214438 h 1424940"/>
                <a:gd name="connsiteX276" fmla="*/ 4188524 w 6095524"/>
                <a:gd name="connsiteY276" fmla="*/ 1198245 h 1424940"/>
                <a:gd name="connsiteX277" fmla="*/ 4213860 w 6095524"/>
                <a:gd name="connsiteY277" fmla="*/ 1182338 h 1424940"/>
                <a:gd name="connsiteX278" fmla="*/ 4270820 w 6095524"/>
                <a:gd name="connsiteY278" fmla="*/ 1167003 h 1424940"/>
                <a:gd name="connsiteX279" fmla="*/ 4309587 w 6095524"/>
                <a:gd name="connsiteY279" fmla="*/ 1153287 h 1424940"/>
                <a:gd name="connsiteX280" fmla="*/ 4350449 w 6095524"/>
                <a:gd name="connsiteY280" fmla="*/ 1129665 h 1424940"/>
                <a:gd name="connsiteX281" fmla="*/ 4356164 w 6095524"/>
                <a:gd name="connsiteY281" fmla="*/ 1126046 h 1424940"/>
                <a:gd name="connsiteX282" fmla="*/ 4369880 w 6095524"/>
                <a:gd name="connsiteY282" fmla="*/ 1110520 h 1424940"/>
                <a:gd name="connsiteX283" fmla="*/ 4389787 w 6095524"/>
                <a:gd name="connsiteY283" fmla="*/ 1057085 h 1424940"/>
                <a:gd name="connsiteX284" fmla="*/ 4395502 w 6095524"/>
                <a:gd name="connsiteY284" fmla="*/ 1046226 h 1424940"/>
                <a:gd name="connsiteX285" fmla="*/ 4447413 w 6095524"/>
                <a:gd name="connsiteY285" fmla="*/ 1009650 h 1424940"/>
                <a:gd name="connsiteX286" fmla="*/ 4466654 w 6095524"/>
                <a:gd name="connsiteY286" fmla="*/ 1013079 h 1424940"/>
                <a:gd name="connsiteX287" fmla="*/ 4487894 w 6095524"/>
                <a:gd name="connsiteY287" fmla="*/ 1025081 h 1424940"/>
                <a:gd name="connsiteX288" fmla="*/ 4534472 w 6095524"/>
                <a:gd name="connsiteY288" fmla="*/ 1028224 h 1424940"/>
                <a:gd name="connsiteX289" fmla="*/ 4551903 w 6095524"/>
                <a:gd name="connsiteY289" fmla="*/ 1022033 h 1424940"/>
                <a:gd name="connsiteX290" fmla="*/ 4582382 w 6095524"/>
                <a:gd name="connsiteY290" fmla="*/ 1005364 h 1424940"/>
                <a:gd name="connsiteX291" fmla="*/ 4605909 w 6095524"/>
                <a:gd name="connsiteY291" fmla="*/ 979551 h 1424940"/>
                <a:gd name="connsiteX292" fmla="*/ 4640104 w 6095524"/>
                <a:gd name="connsiteY292" fmla="*/ 936879 h 1424940"/>
                <a:gd name="connsiteX293" fmla="*/ 4705731 w 6095524"/>
                <a:gd name="connsiteY293" fmla="*/ 920591 h 1424940"/>
                <a:gd name="connsiteX294" fmla="*/ 4730973 w 6095524"/>
                <a:gd name="connsiteY294" fmla="*/ 915162 h 1424940"/>
                <a:gd name="connsiteX295" fmla="*/ 4822794 w 6095524"/>
                <a:gd name="connsiteY295" fmla="*/ 892397 h 1424940"/>
                <a:gd name="connsiteX296" fmla="*/ 4830794 w 6095524"/>
                <a:gd name="connsiteY296" fmla="*/ 891635 h 1424940"/>
                <a:gd name="connsiteX297" fmla="*/ 4894421 w 6095524"/>
                <a:gd name="connsiteY297" fmla="*/ 865442 h 1424940"/>
                <a:gd name="connsiteX298" fmla="*/ 4909756 w 6095524"/>
                <a:gd name="connsiteY298" fmla="*/ 858964 h 1424940"/>
                <a:gd name="connsiteX299" fmla="*/ 4928521 w 6095524"/>
                <a:gd name="connsiteY299" fmla="*/ 842391 h 1424940"/>
                <a:gd name="connsiteX300" fmla="*/ 4945857 w 6095524"/>
                <a:gd name="connsiteY300" fmla="*/ 795623 h 1424940"/>
                <a:gd name="connsiteX301" fmla="*/ 4966145 w 6095524"/>
                <a:gd name="connsiteY301" fmla="*/ 774287 h 1424940"/>
                <a:gd name="connsiteX302" fmla="*/ 4980909 w 6095524"/>
                <a:gd name="connsiteY302" fmla="*/ 761333 h 1424940"/>
                <a:gd name="connsiteX303" fmla="*/ 4993862 w 6095524"/>
                <a:gd name="connsiteY303" fmla="*/ 741712 h 1424940"/>
                <a:gd name="connsiteX304" fmla="*/ 5006816 w 6095524"/>
                <a:gd name="connsiteY304" fmla="*/ 694754 h 1424940"/>
                <a:gd name="connsiteX305" fmla="*/ 5026724 w 6095524"/>
                <a:gd name="connsiteY305" fmla="*/ 653129 h 1424940"/>
                <a:gd name="connsiteX306" fmla="*/ 5062538 w 6095524"/>
                <a:gd name="connsiteY306" fmla="*/ 630079 h 1424940"/>
                <a:gd name="connsiteX307" fmla="*/ 5084731 w 6095524"/>
                <a:gd name="connsiteY307" fmla="*/ 617982 h 1424940"/>
                <a:gd name="connsiteX308" fmla="*/ 5172647 w 6095524"/>
                <a:gd name="connsiteY308" fmla="*/ 630174 h 1424940"/>
                <a:gd name="connsiteX309" fmla="*/ 5232654 w 6095524"/>
                <a:gd name="connsiteY309" fmla="*/ 642080 h 1424940"/>
                <a:gd name="connsiteX310" fmla="*/ 5252371 w 6095524"/>
                <a:gd name="connsiteY310" fmla="*/ 637508 h 1424940"/>
                <a:gd name="connsiteX311" fmla="*/ 5308092 w 6095524"/>
                <a:gd name="connsiteY311" fmla="*/ 598646 h 1424940"/>
                <a:gd name="connsiteX312" fmla="*/ 5363147 w 6095524"/>
                <a:gd name="connsiteY312" fmla="*/ 581311 h 1424940"/>
                <a:gd name="connsiteX313" fmla="*/ 5404580 w 6095524"/>
                <a:gd name="connsiteY313" fmla="*/ 576358 h 1424940"/>
                <a:gd name="connsiteX314" fmla="*/ 5440203 w 6095524"/>
                <a:gd name="connsiteY314" fmla="*/ 572548 h 1424940"/>
                <a:gd name="connsiteX315" fmla="*/ 5482971 w 6095524"/>
                <a:gd name="connsiteY315" fmla="*/ 561880 h 1424940"/>
                <a:gd name="connsiteX316" fmla="*/ 5507165 w 6095524"/>
                <a:gd name="connsiteY316" fmla="*/ 550259 h 1424940"/>
                <a:gd name="connsiteX317" fmla="*/ 5545645 w 6095524"/>
                <a:gd name="connsiteY317" fmla="*/ 533591 h 1424940"/>
                <a:gd name="connsiteX318" fmla="*/ 5585079 w 6095524"/>
                <a:gd name="connsiteY318" fmla="*/ 511969 h 1424940"/>
                <a:gd name="connsiteX319" fmla="*/ 5615368 w 6095524"/>
                <a:gd name="connsiteY319" fmla="*/ 481679 h 1424940"/>
                <a:gd name="connsiteX320" fmla="*/ 5631656 w 6095524"/>
                <a:gd name="connsiteY320" fmla="*/ 456152 h 1424940"/>
                <a:gd name="connsiteX321" fmla="*/ 5679377 w 6095524"/>
                <a:gd name="connsiteY321" fmla="*/ 419576 h 1424940"/>
                <a:gd name="connsiteX322" fmla="*/ 5722525 w 6095524"/>
                <a:gd name="connsiteY322" fmla="*/ 350615 h 1424940"/>
                <a:gd name="connsiteX323" fmla="*/ 5749576 w 6095524"/>
                <a:gd name="connsiteY323" fmla="*/ 321945 h 1424940"/>
                <a:gd name="connsiteX324" fmla="*/ 5764911 w 6095524"/>
                <a:gd name="connsiteY324" fmla="*/ 313849 h 1424940"/>
                <a:gd name="connsiteX325" fmla="*/ 5791009 w 6095524"/>
                <a:gd name="connsiteY325" fmla="*/ 293942 h 1424940"/>
                <a:gd name="connsiteX326" fmla="*/ 5806440 w 6095524"/>
                <a:gd name="connsiteY326" fmla="*/ 279178 h 1424940"/>
                <a:gd name="connsiteX327" fmla="*/ 5848636 w 6095524"/>
                <a:gd name="connsiteY327" fmla="*/ 224885 h 1424940"/>
                <a:gd name="connsiteX328" fmla="*/ 5861590 w 6095524"/>
                <a:gd name="connsiteY328" fmla="*/ 208788 h 1424940"/>
                <a:gd name="connsiteX329" fmla="*/ 5888355 w 6095524"/>
                <a:gd name="connsiteY329" fmla="*/ 181166 h 1424940"/>
                <a:gd name="connsiteX330" fmla="*/ 5900071 w 6095524"/>
                <a:gd name="connsiteY330" fmla="*/ 172784 h 1424940"/>
                <a:gd name="connsiteX331" fmla="*/ 5920740 w 6095524"/>
                <a:gd name="connsiteY331" fmla="*/ 150305 h 1424940"/>
                <a:gd name="connsiteX332" fmla="*/ 5969985 w 6095524"/>
                <a:gd name="connsiteY332" fmla="*/ 91345 h 1424940"/>
                <a:gd name="connsiteX333" fmla="*/ 5991130 w 6095524"/>
                <a:gd name="connsiteY333" fmla="*/ 58293 h 1424940"/>
                <a:gd name="connsiteX334" fmla="*/ 6033325 w 6095524"/>
                <a:gd name="connsiteY334" fmla="*/ 33909 h 1424940"/>
                <a:gd name="connsiteX335" fmla="*/ 6054376 w 6095524"/>
                <a:gd name="connsiteY335" fmla="*/ 20955 h 1424940"/>
                <a:gd name="connsiteX336" fmla="*/ 6095524 w 6095524"/>
                <a:gd name="connsiteY336" fmla="*/ 0 h 1424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</a:cxnLst>
              <a:rect l="l" t="t" r="r" b="b"/>
              <a:pathLst>
                <a:path w="6095524" h="1424940">
                  <a:moveTo>
                    <a:pt x="6095524" y="0"/>
                  </a:moveTo>
                  <a:cubicBezTo>
                    <a:pt x="6095524" y="7811"/>
                    <a:pt x="6095524" y="12573"/>
                    <a:pt x="6095524" y="17431"/>
                  </a:cubicBezTo>
                  <a:lnTo>
                    <a:pt x="6095524" y="216290"/>
                  </a:lnTo>
                  <a:lnTo>
                    <a:pt x="6079998" y="230600"/>
                  </a:lnTo>
                  <a:cubicBezTo>
                    <a:pt x="6058567" y="241363"/>
                    <a:pt x="6035706" y="251079"/>
                    <a:pt x="6012751" y="260699"/>
                  </a:cubicBezTo>
                  <a:cubicBezTo>
                    <a:pt x="6006084" y="263462"/>
                    <a:pt x="5998749" y="264986"/>
                    <a:pt x="5992749" y="268700"/>
                  </a:cubicBezTo>
                  <a:cubicBezTo>
                    <a:pt x="5965126" y="285655"/>
                    <a:pt x="5938361" y="303943"/>
                    <a:pt x="5910358" y="320231"/>
                  </a:cubicBezTo>
                  <a:cubicBezTo>
                    <a:pt x="5881497" y="337090"/>
                    <a:pt x="5855684" y="356997"/>
                    <a:pt x="5835777" y="383953"/>
                  </a:cubicBezTo>
                  <a:cubicBezTo>
                    <a:pt x="5817298" y="409004"/>
                    <a:pt x="5799391" y="434435"/>
                    <a:pt x="5781008" y="459581"/>
                  </a:cubicBezTo>
                  <a:cubicBezTo>
                    <a:pt x="5776341" y="465963"/>
                    <a:pt x="5772054" y="473488"/>
                    <a:pt x="5765673" y="477584"/>
                  </a:cubicBezTo>
                  <a:cubicBezTo>
                    <a:pt x="5752433" y="486156"/>
                    <a:pt x="5737955" y="493109"/>
                    <a:pt x="5723763" y="500158"/>
                  </a:cubicBezTo>
                  <a:cubicBezTo>
                    <a:pt x="5711571" y="506159"/>
                    <a:pt x="5698617" y="510635"/>
                    <a:pt x="5686711" y="517112"/>
                  </a:cubicBezTo>
                  <a:cubicBezTo>
                    <a:pt x="5677186" y="522256"/>
                    <a:pt x="5668708" y="529400"/>
                    <a:pt x="5659850" y="535877"/>
                  </a:cubicBezTo>
                  <a:cubicBezTo>
                    <a:pt x="5652135" y="541496"/>
                    <a:pt x="5643658" y="546354"/>
                    <a:pt x="5637181" y="553117"/>
                  </a:cubicBezTo>
                  <a:cubicBezTo>
                    <a:pt x="5621369" y="569500"/>
                    <a:pt x="5605462" y="585597"/>
                    <a:pt x="5585841" y="597694"/>
                  </a:cubicBezTo>
                  <a:cubicBezTo>
                    <a:pt x="5566505" y="609695"/>
                    <a:pt x="5548217" y="623126"/>
                    <a:pt x="5528977" y="635318"/>
                  </a:cubicBezTo>
                  <a:cubicBezTo>
                    <a:pt x="5510117" y="647224"/>
                    <a:pt x="5493067" y="660273"/>
                    <a:pt x="5483256" y="681419"/>
                  </a:cubicBezTo>
                  <a:cubicBezTo>
                    <a:pt x="5478875" y="690753"/>
                    <a:pt x="5472684" y="700945"/>
                    <a:pt x="5464397" y="706374"/>
                  </a:cubicBezTo>
                  <a:cubicBezTo>
                    <a:pt x="5452586" y="714089"/>
                    <a:pt x="5437632" y="716852"/>
                    <a:pt x="5424773" y="723424"/>
                  </a:cubicBezTo>
                  <a:cubicBezTo>
                    <a:pt x="5409628" y="731139"/>
                    <a:pt x="5392103" y="737807"/>
                    <a:pt x="5381815" y="750094"/>
                  </a:cubicBezTo>
                  <a:cubicBezTo>
                    <a:pt x="5372671" y="761048"/>
                    <a:pt x="5363432" y="769620"/>
                    <a:pt x="5351335" y="776573"/>
                  </a:cubicBezTo>
                  <a:cubicBezTo>
                    <a:pt x="5342858" y="781431"/>
                    <a:pt x="5336572" y="790289"/>
                    <a:pt x="5327809" y="794290"/>
                  </a:cubicBezTo>
                  <a:cubicBezTo>
                    <a:pt x="5316284" y="799624"/>
                    <a:pt x="5304663" y="803815"/>
                    <a:pt x="5294566" y="812102"/>
                  </a:cubicBezTo>
                  <a:cubicBezTo>
                    <a:pt x="5284089" y="820674"/>
                    <a:pt x="5272183" y="827437"/>
                    <a:pt x="5261229" y="835438"/>
                  </a:cubicBezTo>
                  <a:cubicBezTo>
                    <a:pt x="5255419" y="839724"/>
                    <a:pt x="5250656" y="845344"/>
                    <a:pt x="5245037" y="849821"/>
                  </a:cubicBezTo>
                  <a:cubicBezTo>
                    <a:pt x="5234750" y="858012"/>
                    <a:pt x="5224272" y="866013"/>
                    <a:pt x="5213699" y="873728"/>
                  </a:cubicBezTo>
                  <a:cubicBezTo>
                    <a:pt x="5203127" y="881444"/>
                    <a:pt x="5193030" y="890397"/>
                    <a:pt x="5181409" y="896017"/>
                  </a:cubicBezTo>
                  <a:cubicBezTo>
                    <a:pt x="5161598" y="905542"/>
                    <a:pt x="5139976" y="911257"/>
                    <a:pt x="5120735" y="921544"/>
                  </a:cubicBezTo>
                  <a:cubicBezTo>
                    <a:pt x="5101209" y="932021"/>
                    <a:pt x="5082826" y="945166"/>
                    <a:pt x="5065490" y="959072"/>
                  </a:cubicBezTo>
                  <a:cubicBezTo>
                    <a:pt x="5051774" y="970026"/>
                    <a:pt x="5038916" y="980885"/>
                    <a:pt x="5021675" y="986504"/>
                  </a:cubicBezTo>
                  <a:cubicBezTo>
                    <a:pt x="5012055" y="989648"/>
                    <a:pt x="5001959" y="996506"/>
                    <a:pt x="4996148" y="1004507"/>
                  </a:cubicBezTo>
                  <a:cubicBezTo>
                    <a:pt x="4983575" y="1021937"/>
                    <a:pt x="4967478" y="1034225"/>
                    <a:pt x="4949285" y="1044702"/>
                  </a:cubicBezTo>
                  <a:cubicBezTo>
                    <a:pt x="4924996" y="1058799"/>
                    <a:pt x="4900993" y="1073182"/>
                    <a:pt x="4876609" y="1086993"/>
                  </a:cubicBezTo>
                  <a:cubicBezTo>
                    <a:pt x="4862227" y="1095185"/>
                    <a:pt x="4847940" y="1103852"/>
                    <a:pt x="4832699" y="1109853"/>
                  </a:cubicBezTo>
                  <a:cubicBezTo>
                    <a:pt x="4801553" y="1122236"/>
                    <a:pt x="4769644" y="1132808"/>
                    <a:pt x="4738211" y="1144334"/>
                  </a:cubicBezTo>
                  <a:cubicBezTo>
                    <a:pt x="4727924" y="1148048"/>
                    <a:pt x="4718209" y="1153382"/>
                    <a:pt x="4707731" y="1156621"/>
                  </a:cubicBezTo>
                  <a:cubicBezTo>
                    <a:pt x="4696396" y="1160145"/>
                    <a:pt x="4684205" y="1161193"/>
                    <a:pt x="4672870" y="1164717"/>
                  </a:cubicBezTo>
                  <a:cubicBezTo>
                    <a:pt x="4654010" y="1170527"/>
                    <a:pt x="4635722" y="1177957"/>
                    <a:pt x="4616863" y="1183862"/>
                  </a:cubicBezTo>
                  <a:cubicBezTo>
                    <a:pt x="4580477" y="1195197"/>
                    <a:pt x="4543996" y="1206056"/>
                    <a:pt x="4507516" y="1216819"/>
                  </a:cubicBezTo>
                  <a:cubicBezTo>
                    <a:pt x="4499706" y="1219105"/>
                    <a:pt x="4491228" y="1219391"/>
                    <a:pt x="4483513" y="1221867"/>
                  </a:cubicBezTo>
                  <a:cubicBezTo>
                    <a:pt x="4463034" y="1228535"/>
                    <a:pt x="4442650" y="1235773"/>
                    <a:pt x="4422362" y="1243108"/>
                  </a:cubicBezTo>
                  <a:cubicBezTo>
                    <a:pt x="4410075" y="1247585"/>
                    <a:pt x="4398073" y="1253109"/>
                    <a:pt x="4385691" y="1257395"/>
                  </a:cubicBezTo>
                  <a:cubicBezTo>
                    <a:pt x="4375785" y="1260824"/>
                    <a:pt x="4365593" y="1263491"/>
                    <a:pt x="4355306" y="1265587"/>
                  </a:cubicBezTo>
                  <a:cubicBezTo>
                    <a:pt x="4346448" y="1267397"/>
                    <a:pt x="4337209" y="1267206"/>
                    <a:pt x="4328446" y="1269397"/>
                  </a:cubicBezTo>
                  <a:cubicBezTo>
                    <a:pt x="4304728" y="1275302"/>
                    <a:pt x="4281297" y="1281970"/>
                    <a:pt x="4257770" y="1288256"/>
                  </a:cubicBezTo>
                  <a:cubicBezTo>
                    <a:pt x="4248341" y="1290733"/>
                    <a:pt x="4238720" y="1292543"/>
                    <a:pt x="4229576" y="1295686"/>
                  </a:cubicBezTo>
                  <a:cubicBezTo>
                    <a:pt x="4205097" y="1303973"/>
                    <a:pt x="4180999" y="1313402"/>
                    <a:pt x="4156424" y="1321213"/>
                  </a:cubicBezTo>
                  <a:cubicBezTo>
                    <a:pt x="4136041" y="1327690"/>
                    <a:pt x="4115086" y="1332357"/>
                    <a:pt x="4094416" y="1338072"/>
                  </a:cubicBezTo>
                  <a:cubicBezTo>
                    <a:pt x="4085653" y="1340549"/>
                    <a:pt x="4077271" y="1344073"/>
                    <a:pt x="4068509" y="1346168"/>
                  </a:cubicBezTo>
                  <a:cubicBezTo>
                    <a:pt x="4048887" y="1350931"/>
                    <a:pt x="4028980" y="1354931"/>
                    <a:pt x="4009263" y="1359694"/>
                  </a:cubicBezTo>
                  <a:cubicBezTo>
                    <a:pt x="3998023" y="1362456"/>
                    <a:pt x="3987165" y="1367409"/>
                    <a:pt x="3975735" y="1369219"/>
                  </a:cubicBezTo>
                  <a:cubicBezTo>
                    <a:pt x="3948589" y="1373505"/>
                    <a:pt x="3921252" y="1376553"/>
                    <a:pt x="3893915" y="1379982"/>
                  </a:cubicBezTo>
                  <a:cubicBezTo>
                    <a:pt x="3865722" y="1383506"/>
                    <a:pt x="3837623" y="1387221"/>
                    <a:pt x="3809428" y="1390364"/>
                  </a:cubicBezTo>
                  <a:cubicBezTo>
                    <a:pt x="3793998" y="1391984"/>
                    <a:pt x="3778472" y="1392269"/>
                    <a:pt x="3763042" y="1393793"/>
                  </a:cubicBezTo>
                  <a:cubicBezTo>
                    <a:pt x="3749516" y="1395127"/>
                    <a:pt x="3736086" y="1397603"/>
                    <a:pt x="3722561" y="1399223"/>
                  </a:cubicBezTo>
                  <a:cubicBezTo>
                    <a:pt x="3710845" y="1400556"/>
                    <a:pt x="3699034" y="1401318"/>
                    <a:pt x="3687318" y="1402652"/>
                  </a:cubicBezTo>
                  <a:cubicBezTo>
                    <a:pt x="3668554" y="1404842"/>
                    <a:pt x="3649885" y="1407319"/>
                    <a:pt x="3631216" y="1409605"/>
                  </a:cubicBezTo>
                  <a:cubicBezTo>
                    <a:pt x="3623406" y="1410462"/>
                    <a:pt x="3615214" y="1412843"/>
                    <a:pt x="3607880" y="1411415"/>
                  </a:cubicBezTo>
                  <a:cubicBezTo>
                    <a:pt x="3589401" y="1407795"/>
                    <a:pt x="3571208" y="1408843"/>
                    <a:pt x="3552825" y="1411319"/>
                  </a:cubicBezTo>
                  <a:cubicBezTo>
                    <a:pt x="3546539" y="1412177"/>
                    <a:pt x="3539776" y="1411986"/>
                    <a:pt x="3533680" y="1410367"/>
                  </a:cubicBezTo>
                  <a:cubicBezTo>
                    <a:pt x="3521202" y="1407128"/>
                    <a:pt x="3509106" y="1402556"/>
                    <a:pt x="3496818" y="1398556"/>
                  </a:cubicBezTo>
                  <a:cubicBezTo>
                    <a:pt x="3495484" y="1398080"/>
                    <a:pt x="3493865" y="1397984"/>
                    <a:pt x="3492437" y="1397699"/>
                  </a:cubicBezTo>
                  <a:cubicBezTo>
                    <a:pt x="3484340" y="1396079"/>
                    <a:pt x="3476340" y="1394460"/>
                    <a:pt x="3468243" y="1393031"/>
                  </a:cubicBezTo>
                  <a:cubicBezTo>
                    <a:pt x="3463862" y="1392269"/>
                    <a:pt x="3459385" y="1392174"/>
                    <a:pt x="3455003" y="1391507"/>
                  </a:cubicBezTo>
                  <a:cubicBezTo>
                    <a:pt x="3438049" y="1388840"/>
                    <a:pt x="3419380" y="1393317"/>
                    <a:pt x="3404711" y="1381792"/>
                  </a:cubicBezTo>
                  <a:cubicBezTo>
                    <a:pt x="3395186" y="1374362"/>
                    <a:pt x="3385947" y="1376077"/>
                    <a:pt x="3375756" y="1377220"/>
                  </a:cubicBezTo>
                  <a:cubicBezTo>
                    <a:pt x="3368040" y="1378077"/>
                    <a:pt x="3360134" y="1377791"/>
                    <a:pt x="3352324" y="1377887"/>
                  </a:cubicBezTo>
                  <a:cubicBezTo>
                    <a:pt x="3338608" y="1378172"/>
                    <a:pt x="3324892" y="1378268"/>
                    <a:pt x="3311176" y="1378744"/>
                  </a:cubicBezTo>
                  <a:cubicBezTo>
                    <a:pt x="3306794" y="1378934"/>
                    <a:pt x="3302318" y="1381316"/>
                    <a:pt x="3298031" y="1380935"/>
                  </a:cubicBezTo>
                  <a:cubicBezTo>
                    <a:pt x="3278219" y="1379125"/>
                    <a:pt x="3258407" y="1376267"/>
                    <a:pt x="3238595" y="1374648"/>
                  </a:cubicBezTo>
                  <a:cubicBezTo>
                    <a:pt x="3227356" y="1373696"/>
                    <a:pt x="3215830" y="1375505"/>
                    <a:pt x="3204686" y="1374172"/>
                  </a:cubicBezTo>
                  <a:cubicBezTo>
                    <a:pt x="3191828" y="1372648"/>
                    <a:pt x="3179255" y="1368743"/>
                    <a:pt x="3166491" y="1366361"/>
                  </a:cubicBezTo>
                  <a:cubicBezTo>
                    <a:pt x="3162967" y="1365695"/>
                    <a:pt x="3159062" y="1366552"/>
                    <a:pt x="3155347" y="1366742"/>
                  </a:cubicBezTo>
                  <a:cubicBezTo>
                    <a:pt x="3151156" y="1366933"/>
                    <a:pt x="3147060" y="1367314"/>
                    <a:pt x="3142869" y="1367409"/>
                  </a:cubicBezTo>
                  <a:cubicBezTo>
                    <a:pt x="3130105" y="1367600"/>
                    <a:pt x="3117342" y="1367314"/>
                    <a:pt x="3104578" y="1367981"/>
                  </a:cubicBezTo>
                  <a:cubicBezTo>
                    <a:pt x="3096768" y="1368362"/>
                    <a:pt x="3088577" y="1372267"/>
                    <a:pt x="3081337" y="1370838"/>
                  </a:cubicBezTo>
                  <a:cubicBezTo>
                    <a:pt x="3066574" y="1368076"/>
                    <a:pt x="3051810" y="1374267"/>
                    <a:pt x="3037047" y="1369124"/>
                  </a:cubicBezTo>
                  <a:cubicBezTo>
                    <a:pt x="3032474" y="1367600"/>
                    <a:pt x="3026188" y="1371410"/>
                    <a:pt x="3020663" y="1371600"/>
                  </a:cubicBezTo>
                  <a:cubicBezTo>
                    <a:pt x="3006852" y="1372076"/>
                    <a:pt x="2993041" y="1371981"/>
                    <a:pt x="2979230" y="1371886"/>
                  </a:cubicBezTo>
                  <a:cubicBezTo>
                    <a:pt x="2966847" y="1371791"/>
                    <a:pt x="2953988" y="1373124"/>
                    <a:pt x="2942082" y="1370457"/>
                  </a:cubicBezTo>
                  <a:cubicBezTo>
                    <a:pt x="2929604" y="1367600"/>
                    <a:pt x="2918365" y="1367981"/>
                    <a:pt x="2906268" y="1371219"/>
                  </a:cubicBezTo>
                  <a:cubicBezTo>
                    <a:pt x="2897981" y="1373410"/>
                    <a:pt x="2889218" y="1373696"/>
                    <a:pt x="2880646" y="1374362"/>
                  </a:cubicBezTo>
                  <a:cubicBezTo>
                    <a:pt x="2871407" y="1375124"/>
                    <a:pt x="2861215" y="1373124"/>
                    <a:pt x="2852833" y="1376267"/>
                  </a:cubicBezTo>
                  <a:cubicBezTo>
                    <a:pt x="2827877" y="1385602"/>
                    <a:pt x="2802255" y="1387602"/>
                    <a:pt x="2776157" y="1387602"/>
                  </a:cubicBezTo>
                  <a:cubicBezTo>
                    <a:pt x="2771394" y="1387602"/>
                    <a:pt x="2766536" y="1386269"/>
                    <a:pt x="2761965" y="1384840"/>
                  </a:cubicBezTo>
                  <a:cubicBezTo>
                    <a:pt x="2735294" y="1376267"/>
                    <a:pt x="2708529" y="1377029"/>
                    <a:pt x="2681383" y="1382268"/>
                  </a:cubicBezTo>
                  <a:cubicBezTo>
                    <a:pt x="2675763" y="1383411"/>
                    <a:pt x="2669477" y="1383602"/>
                    <a:pt x="2663857" y="1382459"/>
                  </a:cubicBezTo>
                  <a:cubicBezTo>
                    <a:pt x="2648045" y="1379125"/>
                    <a:pt x="2632710" y="1373600"/>
                    <a:pt x="2616803" y="1371219"/>
                  </a:cubicBezTo>
                  <a:cubicBezTo>
                    <a:pt x="2590515" y="1367314"/>
                    <a:pt x="2567750" y="1380458"/>
                    <a:pt x="2544223" y="1389031"/>
                  </a:cubicBezTo>
                  <a:cubicBezTo>
                    <a:pt x="2521839" y="1397127"/>
                    <a:pt x="2502789" y="1415415"/>
                    <a:pt x="2476309" y="1411319"/>
                  </a:cubicBezTo>
                  <a:cubicBezTo>
                    <a:pt x="2473643" y="1410938"/>
                    <a:pt x="2470690" y="1413510"/>
                    <a:pt x="2467737" y="1414177"/>
                  </a:cubicBezTo>
                  <a:cubicBezTo>
                    <a:pt x="2459641" y="1415987"/>
                    <a:pt x="2451545" y="1418177"/>
                    <a:pt x="2443353" y="1419035"/>
                  </a:cubicBezTo>
                  <a:cubicBezTo>
                    <a:pt x="2433352" y="1420178"/>
                    <a:pt x="2423160" y="1419797"/>
                    <a:pt x="2413159" y="1420749"/>
                  </a:cubicBezTo>
                  <a:cubicBezTo>
                    <a:pt x="2400300" y="1421892"/>
                    <a:pt x="2387632" y="1424940"/>
                    <a:pt x="2374868" y="1424940"/>
                  </a:cubicBezTo>
                  <a:cubicBezTo>
                    <a:pt x="2364581" y="1424940"/>
                    <a:pt x="2354389" y="1421416"/>
                    <a:pt x="2344198" y="1419701"/>
                  </a:cubicBezTo>
                  <a:cubicBezTo>
                    <a:pt x="2329815" y="1417320"/>
                    <a:pt x="2314003" y="1417987"/>
                    <a:pt x="2301335" y="1411891"/>
                  </a:cubicBezTo>
                  <a:cubicBezTo>
                    <a:pt x="2287810" y="1405414"/>
                    <a:pt x="2274951" y="1402461"/>
                    <a:pt x="2260949" y="1404461"/>
                  </a:cubicBezTo>
                  <a:cubicBezTo>
                    <a:pt x="2256282" y="1405128"/>
                    <a:pt x="2250281" y="1409129"/>
                    <a:pt x="2248186" y="1413224"/>
                  </a:cubicBezTo>
                  <a:cubicBezTo>
                    <a:pt x="2243518" y="1422368"/>
                    <a:pt x="2237137" y="1423988"/>
                    <a:pt x="2228469" y="1420844"/>
                  </a:cubicBezTo>
                  <a:cubicBezTo>
                    <a:pt x="2220944" y="1418177"/>
                    <a:pt x="2211705" y="1416844"/>
                    <a:pt x="2206562" y="1411700"/>
                  </a:cubicBezTo>
                  <a:cubicBezTo>
                    <a:pt x="2191988" y="1397127"/>
                    <a:pt x="2173414" y="1396651"/>
                    <a:pt x="2155317" y="1392746"/>
                  </a:cubicBezTo>
                  <a:cubicBezTo>
                    <a:pt x="2144269" y="1390364"/>
                    <a:pt x="2133981" y="1390269"/>
                    <a:pt x="2122932" y="1391888"/>
                  </a:cubicBezTo>
                  <a:cubicBezTo>
                    <a:pt x="2098930" y="1395508"/>
                    <a:pt x="2075593" y="1390364"/>
                    <a:pt x="2052542" y="1383792"/>
                  </a:cubicBezTo>
                  <a:cubicBezTo>
                    <a:pt x="2037302" y="1379411"/>
                    <a:pt x="2021681" y="1376744"/>
                    <a:pt x="2006537" y="1372267"/>
                  </a:cubicBezTo>
                  <a:cubicBezTo>
                    <a:pt x="1995202" y="1368838"/>
                    <a:pt x="1983868" y="1364742"/>
                    <a:pt x="1973486" y="1359218"/>
                  </a:cubicBezTo>
                  <a:cubicBezTo>
                    <a:pt x="1958435" y="1351121"/>
                    <a:pt x="1945292" y="1338929"/>
                    <a:pt x="1926146" y="1342168"/>
                  </a:cubicBezTo>
                  <a:cubicBezTo>
                    <a:pt x="1909286" y="1345025"/>
                    <a:pt x="1894047" y="1339025"/>
                    <a:pt x="1878616" y="1333310"/>
                  </a:cubicBezTo>
                  <a:cubicBezTo>
                    <a:pt x="1867281" y="1329119"/>
                    <a:pt x="1855948" y="1324832"/>
                    <a:pt x="1844231" y="1322165"/>
                  </a:cubicBezTo>
                  <a:cubicBezTo>
                    <a:pt x="1830324" y="1319022"/>
                    <a:pt x="1814608" y="1320356"/>
                    <a:pt x="1802225" y="1314545"/>
                  </a:cubicBezTo>
                  <a:cubicBezTo>
                    <a:pt x="1789271" y="1308449"/>
                    <a:pt x="1778509" y="1312545"/>
                    <a:pt x="1766983" y="1314260"/>
                  </a:cubicBezTo>
                  <a:cubicBezTo>
                    <a:pt x="1748600" y="1316927"/>
                    <a:pt x="1730311" y="1321880"/>
                    <a:pt x="1711738" y="1315593"/>
                  </a:cubicBezTo>
                  <a:cubicBezTo>
                    <a:pt x="1689164" y="1307973"/>
                    <a:pt x="1666780" y="1299782"/>
                    <a:pt x="1644111" y="1292543"/>
                  </a:cubicBezTo>
                  <a:cubicBezTo>
                    <a:pt x="1635347" y="1289780"/>
                    <a:pt x="1625919" y="1288637"/>
                    <a:pt x="1616774" y="1287399"/>
                  </a:cubicBezTo>
                  <a:cubicBezTo>
                    <a:pt x="1608107" y="1286351"/>
                    <a:pt x="1597725" y="1289018"/>
                    <a:pt x="1591056" y="1285018"/>
                  </a:cubicBezTo>
                  <a:cubicBezTo>
                    <a:pt x="1573911" y="1274731"/>
                    <a:pt x="1556291" y="1269683"/>
                    <a:pt x="1536478" y="1269683"/>
                  </a:cubicBezTo>
                  <a:cubicBezTo>
                    <a:pt x="1529048" y="1269683"/>
                    <a:pt x="1521809" y="1265396"/>
                    <a:pt x="1514285" y="1264634"/>
                  </a:cubicBezTo>
                  <a:cubicBezTo>
                    <a:pt x="1503997" y="1263682"/>
                    <a:pt x="1492186" y="1261110"/>
                    <a:pt x="1483233" y="1264730"/>
                  </a:cubicBezTo>
                  <a:cubicBezTo>
                    <a:pt x="1462183" y="1273302"/>
                    <a:pt x="1445134" y="1266158"/>
                    <a:pt x="1426750" y="1257681"/>
                  </a:cubicBezTo>
                  <a:cubicBezTo>
                    <a:pt x="1408652" y="1249299"/>
                    <a:pt x="1389602" y="1242632"/>
                    <a:pt x="1370362" y="1237107"/>
                  </a:cubicBezTo>
                  <a:cubicBezTo>
                    <a:pt x="1363123" y="1235107"/>
                    <a:pt x="1354456" y="1238441"/>
                    <a:pt x="1346454" y="1239107"/>
                  </a:cubicBezTo>
                  <a:cubicBezTo>
                    <a:pt x="1343596" y="1239298"/>
                    <a:pt x="1340453" y="1239584"/>
                    <a:pt x="1337882" y="1238631"/>
                  </a:cubicBezTo>
                  <a:cubicBezTo>
                    <a:pt x="1313022" y="1229487"/>
                    <a:pt x="1287780" y="1222534"/>
                    <a:pt x="1260825" y="1227296"/>
                  </a:cubicBezTo>
                  <a:cubicBezTo>
                    <a:pt x="1258349" y="1227773"/>
                    <a:pt x="1255586" y="1226725"/>
                    <a:pt x="1253109" y="1226058"/>
                  </a:cubicBezTo>
                  <a:cubicBezTo>
                    <a:pt x="1241012" y="1222629"/>
                    <a:pt x="1229201" y="1217200"/>
                    <a:pt x="1216915" y="1215962"/>
                  </a:cubicBezTo>
                  <a:cubicBezTo>
                    <a:pt x="1186625" y="1212914"/>
                    <a:pt x="1156146" y="1211675"/>
                    <a:pt x="1125664" y="1209675"/>
                  </a:cubicBezTo>
                  <a:cubicBezTo>
                    <a:pt x="1123759" y="1209580"/>
                    <a:pt x="1121759" y="1209580"/>
                    <a:pt x="1120045" y="1208913"/>
                  </a:cubicBezTo>
                  <a:cubicBezTo>
                    <a:pt x="1108805" y="1204817"/>
                    <a:pt x="1098995" y="1206151"/>
                    <a:pt x="1089469" y="1213961"/>
                  </a:cubicBezTo>
                  <a:cubicBezTo>
                    <a:pt x="1085278" y="1217390"/>
                    <a:pt x="1079563" y="1219200"/>
                    <a:pt x="1074325" y="1221105"/>
                  </a:cubicBezTo>
                  <a:cubicBezTo>
                    <a:pt x="1066609" y="1223963"/>
                    <a:pt x="1058704" y="1226725"/>
                    <a:pt x="1050703" y="1228535"/>
                  </a:cubicBezTo>
                  <a:cubicBezTo>
                    <a:pt x="1042797" y="1230249"/>
                    <a:pt x="1034320" y="1232630"/>
                    <a:pt x="1026700" y="1231297"/>
                  </a:cubicBezTo>
                  <a:cubicBezTo>
                    <a:pt x="1012984" y="1228916"/>
                    <a:pt x="999934" y="1223582"/>
                    <a:pt x="986409" y="1220057"/>
                  </a:cubicBezTo>
                  <a:cubicBezTo>
                    <a:pt x="981742" y="1218819"/>
                    <a:pt x="976598" y="1219010"/>
                    <a:pt x="971741" y="1218914"/>
                  </a:cubicBezTo>
                  <a:cubicBezTo>
                    <a:pt x="960596" y="1218629"/>
                    <a:pt x="949166" y="1221391"/>
                    <a:pt x="939070" y="1213485"/>
                  </a:cubicBezTo>
                  <a:cubicBezTo>
                    <a:pt x="929736" y="1206056"/>
                    <a:pt x="920305" y="1208246"/>
                    <a:pt x="910495" y="1213866"/>
                  </a:cubicBezTo>
                  <a:cubicBezTo>
                    <a:pt x="903446" y="1217867"/>
                    <a:pt x="895446" y="1221010"/>
                    <a:pt x="887540" y="1222534"/>
                  </a:cubicBezTo>
                  <a:cubicBezTo>
                    <a:pt x="876681" y="1224629"/>
                    <a:pt x="865918" y="1225487"/>
                    <a:pt x="854202" y="1224248"/>
                  </a:cubicBezTo>
                  <a:cubicBezTo>
                    <a:pt x="845915" y="1223391"/>
                    <a:pt x="839152" y="1223010"/>
                    <a:pt x="832675" y="1217962"/>
                  </a:cubicBezTo>
                  <a:cubicBezTo>
                    <a:pt x="831628" y="1217200"/>
                    <a:pt x="829723" y="1217009"/>
                    <a:pt x="828294" y="1217105"/>
                  </a:cubicBezTo>
                  <a:cubicBezTo>
                    <a:pt x="809530" y="1218724"/>
                    <a:pt x="790956" y="1217867"/>
                    <a:pt x="772001" y="1216723"/>
                  </a:cubicBezTo>
                  <a:cubicBezTo>
                    <a:pt x="747904" y="1215200"/>
                    <a:pt x="722566" y="1219676"/>
                    <a:pt x="701707" y="1235678"/>
                  </a:cubicBezTo>
                  <a:cubicBezTo>
                    <a:pt x="698659" y="1238060"/>
                    <a:pt x="694087" y="1239107"/>
                    <a:pt x="690086" y="1239679"/>
                  </a:cubicBezTo>
                  <a:cubicBezTo>
                    <a:pt x="671227" y="1242155"/>
                    <a:pt x="652272" y="1243870"/>
                    <a:pt x="633412" y="1246632"/>
                  </a:cubicBezTo>
                  <a:cubicBezTo>
                    <a:pt x="623125" y="1248156"/>
                    <a:pt x="612362" y="1249490"/>
                    <a:pt x="603028" y="1253681"/>
                  </a:cubicBezTo>
                  <a:cubicBezTo>
                    <a:pt x="593885" y="1257776"/>
                    <a:pt x="586549" y="1262634"/>
                    <a:pt x="581120" y="1254062"/>
                  </a:cubicBezTo>
                  <a:cubicBezTo>
                    <a:pt x="571406" y="1258634"/>
                    <a:pt x="562927" y="1262444"/>
                    <a:pt x="554642" y="1266539"/>
                  </a:cubicBezTo>
                  <a:cubicBezTo>
                    <a:pt x="551593" y="1268063"/>
                    <a:pt x="549021" y="1270540"/>
                    <a:pt x="545973" y="1271969"/>
                  </a:cubicBezTo>
                  <a:cubicBezTo>
                    <a:pt x="542734" y="1273493"/>
                    <a:pt x="539115" y="1274445"/>
                    <a:pt x="535591" y="1275207"/>
                  </a:cubicBezTo>
                  <a:cubicBezTo>
                    <a:pt x="519874" y="1278636"/>
                    <a:pt x="504158" y="1281779"/>
                    <a:pt x="488538" y="1285494"/>
                  </a:cubicBezTo>
                  <a:cubicBezTo>
                    <a:pt x="485489" y="1286256"/>
                    <a:pt x="482917" y="1289304"/>
                    <a:pt x="480155" y="1291304"/>
                  </a:cubicBezTo>
                  <a:cubicBezTo>
                    <a:pt x="478345" y="1292638"/>
                    <a:pt x="476536" y="1294638"/>
                    <a:pt x="474535" y="1294924"/>
                  </a:cubicBezTo>
                  <a:cubicBezTo>
                    <a:pt x="459295" y="1297210"/>
                    <a:pt x="444151" y="1299877"/>
                    <a:pt x="428816" y="1301020"/>
                  </a:cubicBezTo>
                  <a:cubicBezTo>
                    <a:pt x="415957" y="1301972"/>
                    <a:pt x="403574" y="1301687"/>
                    <a:pt x="400241" y="1318260"/>
                  </a:cubicBezTo>
                  <a:cubicBezTo>
                    <a:pt x="399669" y="1321118"/>
                    <a:pt x="395573" y="1324166"/>
                    <a:pt x="392431" y="1325594"/>
                  </a:cubicBezTo>
                  <a:cubicBezTo>
                    <a:pt x="383477" y="1329690"/>
                    <a:pt x="373951" y="1332452"/>
                    <a:pt x="365093" y="1336643"/>
                  </a:cubicBezTo>
                  <a:cubicBezTo>
                    <a:pt x="336042" y="1350645"/>
                    <a:pt x="305658" y="1359503"/>
                    <a:pt x="273177" y="1357884"/>
                  </a:cubicBezTo>
                  <a:cubicBezTo>
                    <a:pt x="263081" y="1357408"/>
                    <a:pt x="253270" y="1352264"/>
                    <a:pt x="246888" y="1350359"/>
                  </a:cubicBezTo>
                  <a:cubicBezTo>
                    <a:pt x="228506" y="1357884"/>
                    <a:pt x="213075" y="1365123"/>
                    <a:pt x="196977" y="1370552"/>
                  </a:cubicBezTo>
                  <a:cubicBezTo>
                    <a:pt x="182785" y="1375410"/>
                    <a:pt x="167926" y="1378458"/>
                    <a:pt x="153352" y="1381982"/>
                  </a:cubicBezTo>
                  <a:cubicBezTo>
                    <a:pt x="148018" y="1383316"/>
                    <a:pt x="142589" y="1384078"/>
                    <a:pt x="137160" y="1384745"/>
                  </a:cubicBezTo>
                  <a:cubicBezTo>
                    <a:pt x="120206" y="1386840"/>
                    <a:pt x="102489" y="1381792"/>
                    <a:pt x="85917" y="1389793"/>
                  </a:cubicBezTo>
                  <a:cubicBezTo>
                    <a:pt x="77248" y="1393984"/>
                    <a:pt x="68675" y="1399032"/>
                    <a:pt x="59532" y="1401223"/>
                  </a:cubicBezTo>
                  <a:cubicBezTo>
                    <a:pt x="49721" y="1403604"/>
                    <a:pt x="40124" y="1407319"/>
                    <a:pt x="30325" y="1409974"/>
                  </a:cubicBezTo>
                  <a:lnTo>
                    <a:pt x="0" y="1412360"/>
                  </a:lnTo>
                  <a:lnTo>
                    <a:pt x="0" y="1058622"/>
                  </a:lnTo>
                  <a:lnTo>
                    <a:pt x="17145" y="1060228"/>
                  </a:lnTo>
                  <a:cubicBezTo>
                    <a:pt x="26480" y="1061561"/>
                    <a:pt x="35528" y="1066133"/>
                    <a:pt x="44672" y="1066324"/>
                  </a:cubicBezTo>
                  <a:cubicBezTo>
                    <a:pt x="59055" y="1066610"/>
                    <a:pt x="71819" y="1068419"/>
                    <a:pt x="84677" y="1076230"/>
                  </a:cubicBezTo>
                  <a:cubicBezTo>
                    <a:pt x="104108" y="1087946"/>
                    <a:pt x="120110" y="1082993"/>
                    <a:pt x="132017" y="1064990"/>
                  </a:cubicBezTo>
                  <a:cubicBezTo>
                    <a:pt x="133255" y="1063181"/>
                    <a:pt x="134874" y="1060799"/>
                    <a:pt x="136779" y="1060323"/>
                  </a:cubicBezTo>
                  <a:cubicBezTo>
                    <a:pt x="153639" y="1056132"/>
                    <a:pt x="170974" y="1048131"/>
                    <a:pt x="187547" y="1049179"/>
                  </a:cubicBezTo>
                  <a:cubicBezTo>
                    <a:pt x="216789" y="1051084"/>
                    <a:pt x="244316" y="1048798"/>
                    <a:pt x="270891" y="1036415"/>
                  </a:cubicBezTo>
                  <a:cubicBezTo>
                    <a:pt x="272510" y="1035653"/>
                    <a:pt x="274987" y="1034891"/>
                    <a:pt x="276320" y="1035558"/>
                  </a:cubicBezTo>
                  <a:cubicBezTo>
                    <a:pt x="292322" y="1043845"/>
                    <a:pt x="309848" y="1050417"/>
                    <a:pt x="323755" y="1061561"/>
                  </a:cubicBezTo>
                  <a:cubicBezTo>
                    <a:pt x="336995" y="1072134"/>
                    <a:pt x="352997" y="1072229"/>
                    <a:pt x="361855" y="1057942"/>
                  </a:cubicBezTo>
                  <a:cubicBezTo>
                    <a:pt x="366236" y="1050893"/>
                    <a:pt x="372332" y="1042702"/>
                    <a:pt x="379571" y="1039939"/>
                  </a:cubicBezTo>
                  <a:cubicBezTo>
                    <a:pt x="395954" y="1033653"/>
                    <a:pt x="413481" y="1030414"/>
                    <a:pt x="430530" y="1025747"/>
                  </a:cubicBezTo>
                  <a:cubicBezTo>
                    <a:pt x="451581" y="1020032"/>
                    <a:pt x="472345" y="1020032"/>
                    <a:pt x="493300" y="1027176"/>
                  </a:cubicBezTo>
                  <a:cubicBezTo>
                    <a:pt x="508064" y="1032224"/>
                    <a:pt x="523113" y="1032224"/>
                    <a:pt x="537782" y="1025366"/>
                  </a:cubicBezTo>
                  <a:cubicBezTo>
                    <a:pt x="545687" y="1021652"/>
                    <a:pt x="553784" y="1017842"/>
                    <a:pt x="562166" y="1015746"/>
                  </a:cubicBezTo>
                  <a:cubicBezTo>
                    <a:pt x="567595" y="1014412"/>
                    <a:pt x="573881" y="1015651"/>
                    <a:pt x="579596" y="1016699"/>
                  </a:cubicBezTo>
                  <a:cubicBezTo>
                    <a:pt x="590645" y="1018794"/>
                    <a:pt x="602075" y="1025176"/>
                    <a:pt x="612362" y="1023557"/>
                  </a:cubicBezTo>
                  <a:cubicBezTo>
                    <a:pt x="647891" y="1017842"/>
                    <a:pt x="681419" y="1031272"/>
                    <a:pt x="716090" y="1031653"/>
                  </a:cubicBezTo>
                  <a:cubicBezTo>
                    <a:pt x="731806" y="1031843"/>
                    <a:pt x="747332" y="1034891"/>
                    <a:pt x="758381" y="1018985"/>
                  </a:cubicBezTo>
                  <a:cubicBezTo>
                    <a:pt x="759809" y="1016889"/>
                    <a:pt x="766763" y="1018032"/>
                    <a:pt x="771049" y="1018699"/>
                  </a:cubicBezTo>
                  <a:cubicBezTo>
                    <a:pt x="780574" y="1020128"/>
                    <a:pt x="790004" y="1023747"/>
                    <a:pt x="799433" y="1023652"/>
                  </a:cubicBezTo>
                  <a:cubicBezTo>
                    <a:pt x="818960" y="1023557"/>
                    <a:pt x="838581" y="1022033"/>
                    <a:pt x="858012" y="1020318"/>
                  </a:cubicBezTo>
                  <a:cubicBezTo>
                    <a:pt x="865346" y="1019651"/>
                    <a:pt x="872395" y="1017080"/>
                    <a:pt x="879634" y="1015270"/>
                  </a:cubicBezTo>
                  <a:cubicBezTo>
                    <a:pt x="883634" y="1014222"/>
                    <a:pt x="887921" y="1011460"/>
                    <a:pt x="891635" y="1012031"/>
                  </a:cubicBezTo>
                  <a:cubicBezTo>
                    <a:pt x="913162" y="1015365"/>
                    <a:pt x="932879" y="1007174"/>
                    <a:pt x="953262" y="1003078"/>
                  </a:cubicBezTo>
                  <a:cubicBezTo>
                    <a:pt x="962692" y="1001173"/>
                    <a:pt x="971550" y="996601"/>
                    <a:pt x="980694" y="993458"/>
                  </a:cubicBezTo>
                  <a:cubicBezTo>
                    <a:pt x="983075" y="992600"/>
                    <a:pt x="985742" y="991838"/>
                    <a:pt x="988124" y="992029"/>
                  </a:cubicBezTo>
                  <a:cubicBezTo>
                    <a:pt x="1001744" y="993172"/>
                    <a:pt x="1015270" y="994791"/>
                    <a:pt x="1028795" y="996029"/>
                  </a:cubicBezTo>
                  <a:cubicBezTo>
                    <a:pt x="1041083" y="997172"/>
                    <a:pt x="1053465" y="997553"/>
                    <a:pt x="1059275" y="1011555"/>
                  </a:cubicBezTo>
                  <a:cubicBezTo>
                    <a:pt x="1060133" y="1013746"/>
                    <a:pt x="1062990" y="1015365"/>
                    <a:pt x="1065181" y="1016794"/>
                  </a:cubicBezTo>
                  <a:cubicBezTo>
                    <a:pt x="1098995" y="1038797"/>
                    <a:pt x="1117092" y="1038225"/>
                    <a:pt x="1150144" y="1014984"/>
                  </a:cubicBezTo>
                  <a:cubicBezTo>
                    <a:pt x="1153573" y="1012603"/>
                    <a:pt x="1160907" y="1010888"/>
                    <a:pt x="1163193" y="1012793"/>
                  </a:cubicBezTo>
                  <a:cubicBezTo>
                    <a:pt x="1182624" y="1028605"/>
                    <a:pt x="1203865" y="1026890"/>
                    <a:pt x="1226249" y="1021937"/>
                  </a:cubicBezTo>
                  <a:cubicBezTo>
                    <a:pt x="1232059" y="1020604"/>
                    <a:pt x="1240251" y="1020604"/>
                    <a:pt x="1244632" y="1023747"/>
                  </a:cubicBezTo>
                  <a:cubicBezTo>
                    <a:pt x="1265492" y="1038320"/>
                    <a:pt x="1287876" y="1036225"/>
                    <a:pt x="1310545" y="1031939"/>
                  </a:cubicBezTo>
                  <a:cubicBezTo>
                    <a:pt x="1314069" y="1031272"/>
                    <a:pt x="1318356" y="1027652"/>
                    <a:pt x="1319879" y="1024319"/>
                  </a:cubicBezTo>
                  <a:cubicBezTo>
                    <a:pt x="1325309" y="1012508"/>
                    <a:pt x="1335501" y="1008507"/>
                    <a:pt x="1346740" y="1005173"/>
                  </a:cubicBezTo>
                  <a:cubicBezTo>
                    <a:pt x="1364457" y="999744"/>
                    <a:pt x="1381887" y="993362"/>
                    <a:pt x="1399699" y="988219"/>
                  </a:cubicBezTo>
                  <a:cubicBezTo>
                    <a:pt x="1404081" y="986981"/>
                    <a:pt x="1409510" y="987743"/>
                    <a:pt x="1414082" y="989171"/>
                  </a:cubicBezTo>
                  <a:cubicBezTo>
                    <a:pt x="1429703" y="994029"/>
                    <a:pt x="1439609" y="1006221"/>
                    <a:pt x="1450467" y="1017461"/>
                  </a:cubicBezTo>
                  <a:cubicBezTo>
                    <a:pt x="1455230" y="1022414"/>
                    <a:pt x="1461802" y="1025938"/>
                    <a:pt x="1468184" y="1028795"/>
                  </a:cubicBezTo>
                  <a:cubicBezTo>
                    <a:pt x="1484757" y="1036130"/>
                    <a:pt x="1501712" y="1042702"/>
                    <a:pt x="1518476" y="1049655"/>
                  </a:cubicBezTo>
                  <a:cubicBezTo>
                    <a:pt x="1520095" y="1050322"/>
                    <a:pt x="1521428" y="1052036"/>
                    <a:pt x="1522667" y="1053465"/>
                  </a:cubicBezTo>
                  <a:cubicBezTo>
                    <a:pt x="1535049" y="1068515"/>
                    <a:pt x="1547336" y="1083659"/>
                    <a:pt x="1559814" y="1098709"/>
                  </a:cubicBezTo>
                  <a:cubicBezTo>
                    <a:pt x="1562195" y="1101566"/>
                    <a:pt x="1565625" y="1103662"/>
                    <a:pt x="1568196" y="1106424"/>
                  </a:cubicBezTo>
                  <a:cubicBezTo>
                    <a:pt x="1571816" y="1110234"/>
                    <a:pt x="1576388" y="1113854"/>
                    <a:pt x="1578293" y="1118426"/>
                  </a:cubicBezTo>
                  <a:cubicBezTo>
                    <a:pt x="1584198" y="1132808"/>
                    <a:pt x="1595533" y="1139000"/>
                    <a:pt x="1609820" y="1141667"/>
                  </a:cubicBezTo>
                  <a:cubicBezTo>
                    <a:pt x="1622870" y="1144143"/>
                    <a:pt x="1635919" y="1146239"/>
                    <a:pt x="1648873" y="1149096"/>
                  </a:cubicBezTo>
                  <a:cubicBezTo>
                    <a:pt x="1664684" y="1152525"/>
                    <a:pt x="1680401" y="1156240"/>
                    <a:pt x="1696022" y="1160431"/>
                  </a:cubicBezTo>
                  <a:cubicBezTo>
                    <a:pt x="1702784" y="1162241"/>
                    <a:pt x="1709928" y="1164336"/>
                    <a:pt x="1715739" y="1168051"/>
                  </a:cubicBezTo>
                  <a:cubicBezTo>
                    <a:pt x="1732026" y="1178338"/>
                    <a:pt x="1749457" y="1185291"/>
                    <a:pt x="1768602" y="1182529"/>
                  </a:cubicBezTo>
                  <a:cubicBezTo>
                    <a:pt x="1783937" y="1180338"/>
                    <a:pt x="1796796" y="1185958"/>
                    <a:pt x="1806321" y="1194721"/>
                  </a:cubicBezTo>
                  <a:cubicBezTo>
                    <a:pt x="1823657" y="1210628"/>
                    <a:pt x="1842230" y="1207008"/>
                    <a:pt x="1860709" y="1201865"/>
                  </a:cubicBezTo>
                  <a:cubicBezTo>
                    <a:pt x="1870234" y="1199198"/>
                    <a:pt x="1878044" y="1199579"/>
                    <a:pt x="1887093" y="1202150"/>
                  </a:cubicBezTo>
                  <a:cubicBezTo>
                    <a:pt x="1908048" y="1208151"/>
                    <a:pt x="1922050" y="1224439"/>
                    <a:pt x="1935575" y="1238726"/>
                  </a:cubicBezTo>
                  <a:cubicBezTo>
                    <a:pt x="1947101" y="1250918"/>
                    <a:pt x="1960055" y="1257776"/>
                    <a:pt x="1974247" y="1262920"/>
                  </a:cubicBezTo>
                  <a:cubicBezTo>
                    <a:pt x="1992154" y="1269492"/>
                    <a:pt x="2006346" y="1267016"/>
                    <a:pt x="2014919" y="1251204"/>
                  </a:cubicBezTo>
                  <a:cubicBezTo>
                    <a:pt x="2017300" y="1246727"/>
                    <a:pt x="2021491" y="1241488"/>
                    <a:pt x="2025968" y="1240155"/>
                  </a:cubicBezTo>
                  <a:cubicBezTo>
                    <a:pt x="2047589" y="1233488"/>
                    <a:pt x="2069497" y="1223772"/>
                    <a:pt x="2092643" y="1229678"/>
                  </a:cubicBezTo>
                  <a:cubicBezTo>
                    <a:pt x="2124647" y="1237774"/>
                    <a:pt x="2155889" y="1237298"/>
                    <a:pt x="2187893" y="1229297"/>
                  </a:cubicBezTo>
                  <a:cubicBezTo>
                    <a:pt x="2239804" y="1216343"/>
                    <a:pt x="2291715" y="1202627"/>
                    <a:pt x="2346294" y="1205484"/>
                  </a:cubicBezTo>
                  <a:cubicBezTo>
                    <a:pt x="2355342" y="1205960"/>
                    <a:pt x="2366105" y="1200150"/>
                    <a:pt x="2373916" y="1194435"/>
                  </a:cubicBezTo>
                  <a:cubicBezTo>
                    <a:pt x="2388870" y="1183577"/>
                    <a:pt x="2388203" y="1182719"/>
                    <a:pt x="2404967" y="1191673"/>
                  </a:cubicBezTo>
                  <a:cubicBezTo>
                    <a:pt x="2408968" y="1193864"/>
                    <a:pt x="2413921" y="1195197"/>
                    <a:pt x="2416874" y="1198436"/>
                  </a:cubicBezTo>
                  <a:cubicBezTo>
                    <a:pt x="2431923" y="1214914"/>
                    <a:pt x="2450497" y="1210913"/>
                    <a:pt x="2468975" y="1208532"/>
                  </a:cubicBezTo>
                  <a:cubicBezTo>
                    <a:pt x="2472214" y="1208056"/>
                    <a:pt x="2476119" y="1207389"/>
                    <a:pt x="2478882" y="1208723"/>
                  </a:cubicBezTo>
                  <a:cubicBezTo>
                    <a:pt x="2491359" y="1214723"/>
                    <a:pt x="2501932" y="1212628"/>
                    <a:pt x="2512791" y="1204436"/>
                  </a:cubicBezTo>
                  <a:cubicBezTo>
                    <a:pt x="2522220" y="1197388"/>
                    <a:pt x="2533079" y="1193197"/>
                    <a:pt x="2544223" y="1201960"/>
                  </a:cubicBezTo>
                  <a:cubicBezTo>
                    <a:pt x="2568988" y="1221391"/>
                    <a:pt x="2595467" y="1222343"/>
                    <a:pt x="2623471" y="1210056"/>
                  </a:cubicBezTo>
                  <a:cubicBezTo>
                    <a:pt x="2643473" y="1201293"/>
                    <a:pt x="2663190" y="1199293"/>
                    <a:pt x="2684241" y="1208151"/>
                  </a:cubicBezTo>
                  <a:cubicBezTo>
                    <a:pt x="2692337" y="1211580"/>
                    <a:pt x="2702814" y="1209294"/>
                    <a:pt x="2712244" y="1210056"/>
                  </a:cubicBezTo>
                  <a:cubicBezTo>
                    <a:pt x="2717578" y="1210437"/>
                    <a:pt x="2723484" y="1210532"/>
                    <a:pt x="2728055" y="1212914"/>
                  </a:cubicBezTo>
                  <a:cubicBezTo>
                    <a:pt x="2740248" y="1219010"/>
                    <a:pt x="2751582" y="1226820"/>
                    <a:pt x="2763869" y="1232821"/>
                  </a:cubicBezTo>
                  <a:cubicBezTo>
                    <a:pt x="2769775" y="1235678"/>
                    <a:pt x="2776823" y="1237202"/>
                    <a:pt x="2783491" y="1237298"/>
                  </a:cubicBezTo>
                  <a:cubicBezTo>
                    <a:pt x="2803208" y="1237774"/>
                    <a:pt x="2822925" y="1237774"/>
                    <a:pt x="2842546" y="1236917"/>
                  </a:cubicBezTo>
                  <a:cubicBezTo>
                    <a:pt x="2874931" y="1235583"/>
                    <a:pt x="2907792" y="1235297"/>
                    <a:pt x="2931128" y="1206913"/>
                  </a:cubicBezTo>
                  <a:cubicBezTo>
                    <a:pt x="2933034" y="1204627"/>
                    <a:pt x="2937129" y="1203293"/>
                    <a:pt x="2940368" y="1202912"/>
                  </a:cubicBezTo>
                  <a:cubicBezTo>
                    <a:pt x="2955322" y="1201103"/>
                    <a:pt x="2970657" y="1200912"/>
                    <a:pt x="2985421" y="1197959"/>
                  </a:cubicBezTo>
                  <a:cubicBezTo>
                    <a:pt x="2997232" y="1195578"/>
                    <a:pt x="3007043" y="1196340"/>
                    <a:pt x="3015996" y="1204722"/>
                  </a:cubicBezTo>
                  <a:cubicBezTo>
                    <a:pt x="3027712" y="1215771"/>
                    <a:pt x="3042000" y="1222248"/>
                    <a:pt x="3057621" y="1218724"/>
                  </a:cubicBezTo>
                  <a:cubicBezTo>
                    <a:pt x="3073241" y="1215295"/>
                    <a:pt x="3083528" y="1222724"/>
                    <a:pt x="3095054" y="1230440"/>
                  </a:cubicBezTo>
                  <a:cubicBezTo>
                    <a:pt x="3103436" y="1236059"/>
                    <a:pt x="3112961" y="1243108"/>
                    <a:pt x="3122295" y="1243679"/>
                  </a:cubicBezTo>
                  <a:cubicBezTo>
                    <a:pt x="3143441" y="1244917"/>
                    <a:pt x="3161634" y="1264539"/>
                    <a:pt x="3184589" y="1253395"/>
                  </a:cubicBezTo>
                  <a:cubicBezTo>
                    <a:pt x="3186113" y="1252633"/>
                    <a:pt x="3188875" y="1254538"/>
                    <a:pt x="3191066" y="1255014"/>
                  </a:cubicBezTo>
                  <a:cubicBezTo>
                    <a:pt x="3208592" y="1258634"/>
                    <a:pt x="3225070" y="1255109"/>
                    <a:pt x="3237929" y="1243203"/>
                  </a:cubicBezTo>
                  <a:cubicBezTo>
                    <a:pt x="3254788" y="1227677"/>
                    <a:pt x="3273457" y="1226153"/>
                    <a:pt x="3294221" y="1231202"/>
                  </a:cubicBezTo>
                  <a:cubicBezTo>
                    <a:pt x="3300889" y="1232821"/>
                    <a:pt x="3307557" y="1233964"/>
                    <a:pt x="3314319" y="1235297"/>
                  </a:cubicBezTo>
                  <a:cubicBezTo>
                    <a:pt x="3323463" y="1237202"/>
                    <a:pt x="3332703" y="1239203"/>
                    <a:pt x="3341846" y="1241108"/>
                  </a:cubicBezTo>
                  <a:cubicBezTo>
                    <a:pt x="3350705" y="1243013"/>
                    <a:pt x="3360516" y="1246251"/>
                    <a:pt x="3367373" y="1238060"/>
                  </a:cubicBezTo>
                  <a:cubicBezTo>
                    <a:pt x="3373279" y="1231011"/>
                    <a:pt x="3377470" y="1231678"/>
                    <a:pt x="3382899" y="1237774"/>
                  </a:cubicBezTo>
                  <a:cubicBezTo>
                    <a:pt x="3401759" y="1259110"/>
                    <a:pt x="3424619" y="1272445"/>
                    <a:pt x="3453765" y="1273397"/>
                  </a:cubicBezTo>
                  <a:cubicBezTo>
                    <a:pt x="3459766" y="1273588"/>
                    <a:pt x="3465862" y="1274921"/>
                    <a:pt x="3471767" y="1276350"/>
                  </a:cubicBezTo>
                  <a:cubicBezTo>
                    <a:pt x="3475387" y="1277207"/>
                    <a:pt x="3479769" y="1278160"/>
                    <a:pt x="3481959" y="1280732"/>
                  </a:cubicBezTo>
                  <a:cubicBezTo>
                    <a:pt x="3499009" y="1300353"/>
                    <a:pt x="3520250" y="1313974"/>
                    <a:pt x="3543396" y="1324928"/>
                  </a:cubicBezTo>
                  <a:cubicBezTo>
                    <a:pt x="3551682" y="1328833"/>
                    <a:pt x="3560541" y="1332738"/>
                    <a:pt x="3569494" y="1333881"/>
                  </a:cubicBezTo>
                  <a:cubicBezTo>
                    <a:pt x="3578828" y="1335024"/>
                    <a:pt x="3588639" y="1333119"/>
                    <a:pt x="3598164" y="1332071"/>
                  </a:cubicBezTo>
                  <a:cubicBezTo>
                    <a:pt x="3603784" y="1331500"/>
                    <a:pt x="3610261" y="1331595"/>
                    <a:pt x="3614738" y="1328833"/>
                  </a:cubicBezTo>
                  <a:cubicBezTo>
                    <a:pt x="3628930" y="1320165"/>
                    <a:pt x="3642646" y="1310831"/>
                    <a:pt x="3655886" y="1300734"/>
                  </a:cubicBezTo>
                  <a:cubicBezTo>
                    <a:pt x="3667221" y="1292066"/>
                    <a:pt x="3669507" y="1290828"/>
                    <a:pt x="3679317" y="1301687"/>
                  </a:cubicBezTo>
                  <a:cubicBezTo>
                    <a:pt x="3689414" y="1312831"/>
                    <a:pt x="3701987" y="1318641"/>
                    <a:pt x="3715893" y="1321022"/>
                  </a:cubicBezTo>
                  <a:cubicBezTo>
                    <a:pt x="3737896" y="1324737"/>
                    <a:pt x="3760089" y="1327880"/>
                    <a:pt x="3782282" y="1329690"/>
                  </a:cubicBezTo>
                  <a:cubicBezTo>
                    <a:pt x="3802380" y="1331309"/>
                    <a:pt x="3812000" y="1322546"/>
                    <a:pt x="3816001" y="1302639"/>
                  </a:cubicBezTo>
                  <a:cubicBezTo>
                    <a:pt x="3818287" y="1291590"/>
                    <a:pt x="3821240" y="1279588"/>
                    <a:pt x="3833431" y="1276636"/>
                  </a:cubicBezTo>
                  <a:cubicBezTo>
                    <a:pt x="3853339" y="1271873"/>
                    <a:pt x="3874008" y="1269778"/>
                    <a:pt x="3883819" y="1246442"/>
                  </a:cubicBezTo>
                  <a:cubicBezTo>
                    <a:pt x="3889248" y="1251585"/>
                    <a:pt x="3892582" y="1254633"/>
                    <a:pt x="3895821" y="1257681"/>
                  </a:cubicBezTo>
                  <a:cubicBezTo>
                    <a:pt x="3904774" y="1266158"/>
                    <a:pt x="3923347" y="1269778"/>
                    <a:pt x="3932778" y="1262444"/>
                  </a:cubicBezTo>
                  <a:cubicBezTo>
                    <a:pt x="3946684" y="1251776"/>
                    <a:pt x="3959448" y="1253776"/>
                    <a:pt x="3972782" y="1262063"/>
                  </a:cubicBezTo>
                  <a:cubicBezTo>
                    <a:pt x="3995071" y="1275779"/>
                    <a:pt x="4019931" y="1272635"/>
                    <a:pt x="4042505" y="1267111"/>
                  </a:cubicBezTo>
                  <a:cubicBezTo>
                    <a:pt x="4059555" y="1263015"/>
                    <a:pt x="4077748" y="1255490"/>
                    <a:pt x="4088892" y="1238250"/>
                  </a:cubicBezTo>
                  <a:cubicBezTo>
                    <a:pt x="4092416" y="1232726"/>
                    <a:pt x="4100322" y="1229963"/>
                    <a:pt x="4106609" y="1226344"/>
                  </a:cubicBezTo>
                  <a:cubicBezTo>
                    <a:pt x="4111848" y="1223391"/>
                    <a:pt x="4117372" y="1220629"/>
                    <a:pt x="4123182" y="1218724"/>
                  </a:cubicBezTo>
                  <a:cubicBezTo>
                    <a:pt x="4129373" y="1216628"/>
                    <a:pt x="4136232" y="1213580"/>
                    <a:pt x="4142328" y="1214438"/>
                  </a:cubicBezTo>
                  <a:cubicBezTo>
                    <a:pt x="4160806" y="1216914"/>
                    <a:pt x="4175475" y="1212056"/>
                    <a:pt x="4188524" y="1198245"/>
                  </a:cubicBezTo>
                  <a:cubicBezTo>
                    <a:pt x="4195287" y="1191101"/>
                    <a:pt x="4205288" y="1182434"/>
                    <a:pt x="4213860" y="1182338"/>
                  </a:cubicBezTo>
                  <a:cubicBezTo>
                    <a:pt x="4234720" y="1182053"/>
                    <a:pt x="4252055" y="1175195"/>
                    <a:pt x="4270820" y="1167003"/>
                  </a:cubicBezTo>
                  <a:cubicBezTo>
                    <a:pt x="4282916" y="1161764"/>
                    <a:pt x="4296632" y="1158145"/>
                    <a:pt x="4309587" y="1153287"/>
                  </a:cubicBezTo>
                  <a:cubicBezTo>
                    <a:pt x="4324731" y="1147572"/>
                    <a:pt x="4341210" y="1145477"/>
                    <a:pt x="4350449" y="1129665"/>
                  </a:cubicBezTo>
                  <a:cubicBezTo>
                    <a:pt x="4351496" y="1127951"/>
                    <a:pt x="4354640" y="1127665"/>
                    <a:pt x="4356164" y="1126046"/>
                  </a:cubicBezTo>
                  <a:cubicBezTo>
                    <a:pt x="4361021" y="1121093"/>
                    <a:pt x="4367308" y="1116521"/>
                    <a:pt x="4369880" y="1110520"/>
                  </a:cubicBezTo>
                  <a:cubicBezTo>
                    <a:pt x="4377309" y="1092994"/>
                    <a:pt x="4383119" y="1074896"/>
                    <a:pt x="4389787" y="1057085"/>
                  </a:cubicBezTo>
                  <a:cubicBezTo>
                    <a:pt x="4391216" y="1053275"/>
                    <a:pt x="4392549" y="1048417"/>
                    <a:pt x="4395502" y="1046226"/>
                  </a:cubicBezTo>
                  <a:cubicBezTo>
                    <a:pt x="4412552" y="1033653"/>
                    <a:pt x="4429888" y="1021556"/>
                    <a:pt x="4447413" y="1009650"/>
                  </a:cubicBezTo>
                  <a:cubicBezTo>
                    <a:pt x="4454462" y="1004887"/>
                    <a:pt x="4460367" y="1007555"/>
                    <a:pt x="4466654" y="1013079"/>
                  </a:cubicBezTo>
                  <a:cubicBezTo>
                    <a:pt x="4472750" y="1018318"/>
                    <a:pt x="4480275" y="1023747"/>
                    <a:pt x="4487894" y="1025081"/>
                  </a:cubicBezTo>
                  <a:cubicBezTo>
                    <a:pt x="4503135" y="1027652"/>
                    <a:pt x="4518946" y="1028224"/>
                    <a:pt x="4534472" y="1028224"/>
                  </a:cubicBezTo>
                  <a:cubicBezTo>
                    <a:pt x="4540282" y="1028224"/>
                    <a:pt x="4546473" y="1024795"/>
                    <a:pt x="4551903" y="1022033"/>
                  </a:cubicBezTo>
                  <a:cubicBezTo>
                    <a:pt x="4562189" y="1016794"/>
                    <a:pt x="4571714" y="1009745"/>
                    <a:pt x="4582382" y="1005364"/>
                  </a:cubicBezTo>
                  <a:cubicBezTo>
                    <a:pt x="4594765" y="1000316"/>
                    <a:pt x="4602194" y="992219"/>
                    <a:pt x="4605909" y="979551"/>
                  </a:cubicBezTo>
                  <a:cubicBezTo>
                    <a:pt x="4611434" y="960692"/>
                    <a:pt x="4624579" y="947547"/>
                    <a:pt x="4640104" y="936879"/>
                  </a:cubicBezTo>
                  <a:cubicBezTo>
                    <a:pt x="4659821" y="923258"/>
                    <a:pt x="4683348" y="923925"/>
                    <a:pt x="4705731" y="920591"/>
                  </a:cubicBezTo>
                  <a:cubicBezTo>
                    <a:pt x="4714304" y="919353"/>
                    <a:pt x="4723162" y="918305"/>
                    <a:pt x="4730973" y="915162"/>
                  </a:cubicBezTo>
                  <a:cubicBezTo>
                    <a:pt x="4760595" y="903351"/>
                    <a:pt x="4790218" y="892112"/>
                    <a:pt x="4822794" y="892397"/>
                  </a:cubicBezTo>
                  <a:cubicBezTo>
                    <a:pt x="4825460" y="892397"/>
                    <a:pt x="4828128" y="892112"/>
                    <a:pt x="4830794" y="891635"/>
                  </a:cubicBezTo>
                  <a:cubicBezTo>
                    <a:pt x="4853940" y="887730"/>
                    <a:pt x="4877848" y="886206"/>
                    <a:pt x="4894421" y="865442"/>
                  </a:cubicBezTo>
                  <a:cubicBezTo>
                    <a:pt x="4897469" y="861632"/>
                    <a:pt x="4904422" y="860489"/>
                    <a:pt x="4909756" y="858964"/>
                  </a:cubicBezTo>
                  <a:cubicBezTo>
                    <a:pt x="4918996" y="856488"/>
                    <a:pt x="4925188" y="851440"/>
                    <a:pt x="4928521" y="842391"/>
                  </a:cubicBezTo>
                  <a:cubicBezTo>
                    <a:pt x="4934141" y="826770"/>
                    <a:pt x="4940808" y="811435"/>
                    <a:pt x="4945857" y="795623"/>
                  </a:cubicBezTo>
                  <a:cubicBezTo>
                    <a:pt x="4949381" y="784765"/>
                    <a:pt x="4955953" y="778764"/>
                    <a:pt x="4966145" y="774287"/>
                  </a:cubicBezTo>
                  <a:cubicBezTo>
                    <a:pt x="4971860" y="771811"/>
                    <a:pt x="4976813" y="766382"/>
                    <a:pt x="4980909" y="761333"/>
                  </a:cubicBezTo>
                  <a:cubicBezTo>
                    <a:pt x="4985862" y="755237"/>
                    <a:pt x="4988433" y="747141"/>
                    <a:pt x="4993862" y="741712"/>
                  </a:cubicBezTo>
                  <a:cubicBezTo>
                    <a:pt x="5007102" y="728186"/>
                    <a:pt x="5011198" y="713232"/>
                    <a:pt x="5006816" y="694754"/>
                  </a:cubicBezTo>
                  <a:cubicBezTo>
                    <a:pt x="5002911" y="678371"/>
                    <a:pt x="5013198" y="656463"/>
                    <a:pt x="5026724" y="653129"/>
                  </a:cubicBezTo>
                  <a:cubicBezTo>
                    <a:pt x="5041678" y="649414"/>
                    <a:pt x="5051965" y="640271"/>
                    <a:pt x="5062538" y="630079"/>
                  </a:cubicBezTo>
                  <a:cubicBezTo>
                    <a:pt x="5068443" y="624364"/>
                    <a:pt x="5076730" y="619411"/>
                    <a:pt x="5084731" y="617982"/>
                  </a:cubicBezTo>
                  <a:cubicBezTo>
                    <a:pt x="5115116" y="612458"/>
                    <a:pt x="5143786" y="619220"/>
                    <a:pt x="5172647" y="630174"/>
                  </a:cubicBezTo>
                  <a:cubicBezTo>
                    <a:pt x="5191506" y="637318"/>
                    <a:pt x="5212461" y="639223"/>
                    <a:pt x="5232654" y="642080"/>
                  </a:cubicBezTo>
                  <a:cubicBezTo>
                    <a:pt x="5238941" y="642937"/>
                    <a:pt x="5246942" y="641033"/>
                    <a:pt x="5252371" y="637508"/>
                  </a:cubicBezTo>
                  <a:cubicBezTo>
                    <a:pt x="5271421" y="625316"/>
                    <a:pt x="5290376" y="612743"/>
                    <a:pt x="5308092" y="598646"/>
                  </a:cubicBezTo>
                  <a:cubicBezTo>
                    <a:pt x="5324571" y="585407"/>
                    <a:pt x="5343144" y="579882"/>
                    <a:pt x="5363147" y="581311"/>
                  </a:cubicBezTo>
                  <a:cubicBezTo>
                    <a:pt x="5377720" y="582359"/>
                    <a:pt x="5390864" y="579977"/>
                    <a:pt x="5404580" y="576358"/>
                  </a:cubicBezTo>
                  <a:cubicBezTo>
                    <a:pt x="5416010" y="573310"/>
                    <a:pt x="5428583" y="571214"/>
                    <a:pt x="5440203" y="572548"/>
                  </a:cubicBezTo>
                  <a:cubicBezTo>
                    <a:pt x="5456491" y="574453"/>
                    <a:pt x="5469922" y="571691"/>
                    <a:pt x="5482971" y="561880"/>
                  </a:cubicBezTo>
                  <a:cubicBezTo>
                    <a:pt x="5489924" y="556641"/>
                    <a:pt x="5498878" y="553879"/>
                    <a:pt x="5507165" y="550259"/>
                  </a:cubicBezTo>
                  <a:cubicBezTo>
                    <a:pt x="5519928" y="544640"/>
                    <a:pt x="5533168" y="539877"/>
                    <a:pt x="5545645" y="533591"/>
                  </a:cubicBezTo>
                  <a:cubicBezTo>
                    <a:pt x="5559076" y="526923"/>
                    <a:pt x="5571363" y="517684"/>
                    <a:pt x="5585079" y="511969"/>
                  </a:cubicBezTo>
                  <a:cubicBezTo>
                    <a:pt x="5599843" y="505778"/>
                    <a:pt x="5609368" y="496348"/>
                    <a:pt x="5615368" y="481679"/>
                  </a:cubicBezTo>
                  <a:cubicBezTo>
                    <a:pt x="5619179" y="472440"/>
                    <a:pt x="5624417" y="462629"/>
                    <a:pt x="5631656" y="456152"/>
                  </a:cubicBezTo>
                  <a:cubicBezTo>
                    <a:pt x="5646611" y="442913"/>
                    <a:pt x="5664136" y="432625"/>
                    <a:pt x="5679377" y="419576"/>
                  </a:cubicBezTo>
                  <a:cubicBezTo>
                    <a:pt x="5700808" y="401288"/>
                    <a:pt x="5720620" y="381857"/>
                    <a:pt x="5722525" y="350615"/>
                  </a:cubicBezTo>
                  <a:cubicBezTo>
                    <a:pt x="5723572" y="333375"/>
                    <a:pt x="5732716" y="326041"/>
                    <a:pt x="5749576" y="321945"/>
                  </a:cubicBezTo>
                  <a:cubicBezTo>
                    <a:pt x="5755195" y="320612"/>
                    <a:pt x="5763197" y="318040"/>
                    <a:pt x="5764911" y="313849"/>
                  </a:cubicBezTo>
                  <a:cubicBezTo>
                    <a:pt x="5770054" y="301371"/>
                    <a:pt x="5780722" y="298895"/>
                    <a:pt x="5791009" y="293942"/>
                  </a:cubicBezTo>
                  <a:cubicBezTo>
                    <a:pt x="5797201" y="290989"/>
                    <a:pt x="5804821" y="285179"/>
                    <a:pt x="5806440" y="279178"/>
                  </a:cubicBezTo>
                  <a:cubicBezTo>
                    <a:pt x="5813107" y="254889"/>
                    <a:pt x="5831395" y="240602"/>
                    <a:pt x="5848636" y="224885"/>
                  </a:cubicBezTo>
                  <a:cubicBezTo>
                    <a:pt x="5853684" y="220218"/>
                    <a:pt x="5859113" y="214884"/>
                    <a:pt x="5861590" y="208788"/>
                  </a:cubicBezTo>
                  <a:cubicBezTo>
                    <a:pt x="5866829" y="195643"/>
                    <a:pt x="5874639" y="186118"/>
                    <a:pt x="5888355" y="181166"/>
                  </a:cubicBezTo>
                  <a:cubicBezTo>
                    <a:pt x="5892736" y="179642"/>
                    <a:pt x="5896737" y="176117"/>
                    <a:pt x="5900071" y="172784"/>
                  </a:cubicBezTo>
                  <a:cubicBezTo>
                    <a:pt x="5907215" y="165545"/>
                    <a:pt x="5913215" y="157067"/>
                    <a:pt x="5920740" y="150305"/>
                  </a:cubicBezTo>
                  <a:cubicBezTo>
                    <a:pt x="5939885" y="132874"/>
                    <a:pt x="5958840" y="115729"/>
                    <a:pt x="5969985" y="91345"/>
                  </a:cubicBezTo>
                  <a:cubicBezTo>
                    <a:pt x="5975413" y="79439"/>
                    <a:pt x="5981605" y="66485"/>
                    <a:pt x="5991130" y="58293"/>
                  </a:cubicBezTo>
                  <a:cubicBezTo>
                    <a:pt x="6003227" y="47911"/>
                    <a:pt x="6019133" y="42005"/>
                    <a:pt x="6033325" y="33909"/>
                  </a:cubicBezTo>
                  <a:cubicBezTo>
                    <a:pt x="6040469" y="29813"/>
                    <a:pt x="6047137" y="24860"/>
                    <a:pt x="6054376" y="20955"/>
                  </a:cubicBezTo>
                  <a:cubicBezTo>
                    <a:pt x="6067234" y="14097"/>
                    <a:pt x="6080379" y="7715"/>
                    <a:pt x="60955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39953252-97DE-4766-B2F6-E4FDA2FDA6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6" y="-3923157"/>
              <a:ext cx="10667524" cy="2493728"/>
            </a:xfrm>
            <a:custGeom>
              <a:avLst/>
              <a:gdLst>
                <a:gd name="connsiteX0" fmla="*/ 6095524 w 6095524"/>
                <a:gd name="connsiteY0" fmla="*/ 0 h 1424940"/>
                <a:gd name="connsiteX1" fmla="*/ 6095524 w 6095524"/>
                <a:gd name="connsiteY1" fmla="*/ 17431 h 1424940"/>
                <a:gd name="connsiteX2" fmla="*/ 6095524 w 6095524"/>
                <a:gd name="connsiteY2" fmla="*/ 216290 h 1424940"/>
                <a:gd name="connsiteX3" fmla="*/ 6079998 w 6095524"/>
                <a:gd name="connsiteY3" fmla="*/ 230600 h 1424940"/>
                <a:gd name="connsiteX4" fmla="*/ 6012751 w 6095524"/>
                <a:gd name="connsiteY4" fmla="*/ 260699 h 1424940"/>
                <a:gd name="connsiteX5" fmla="*/ 5992749 w 6095524"/>
                <a:gd name="connsiteY5" fmla="*/ 268700 h 1424940"/>
                <a:gd name="connsiteX6" fmla="*/ 5910358 w 6095524"/>
                <a:gd name="connsiteY6" fmla="*/ 320231 h 1424940"/>
                <a:gd name="connsiteX7" fmla="*/ 5835777 w 6095524"/>
                <a:gd name="connsiteY7" fmla="*/ 383953 h 1424940"/>
                <a:gd name="connsiteX8" fmla="*/ 5781008 w 6095524"/>
                <a:gd name="connsiteY8" fmla="*/ 459581 h 1424940"/>
                <a:gd name="connsiteX9" fmla="*/ 5765673 w 6095524"/>
                <a:gd name="connsiteY9" fmla="*/ 477584 h 1424940"/>
                <a:gd name="connsiteX10" fmla="*/ 5723763 w 6095524"/>
                <a:gd name="connsiteY10" fmla="*/ 500158 h 1424940"/>
                <a:gd name="connsiteX11" fmla="*/ 5686711 w 6095524"/>
                <a:gd name="connsiteY11" fmla="*/ 517112 h 1424940"/>
                <a:gd name="connsiteX12" fmla="*/ 5659850 w 6095524"/>
                <a:gd name="connsiteY12" fmla="*/ 535877 h 1424940"/>
                <a:gd name="connsiteX13" fmla="*/ 5637181 w 6095524"/>
                <a:gd name="connsiteY13" fmla="*/ 553117 h 1424940"/>
                <a:gd name="connsiteX14" fmla="*/ 5585841 w 6095524"/>
                <a:gd name="connsiteY14" fmla="*/ 597694 h 1424940"/>
                <a:gd name="connsiteX15" fmla="*/ 5528977 w 6095524"/>
                <a:gd name="connsiteY15" fmla="*/ 635318 h 1424940"/>
                <a:gd name="connsiteX16" fmla="*/ 5483256 w 6095524"/>
                <a:gd name="connsiteY16" fmla="*/ 681419 h 1424940"/>
                <a:gd name="connsiteX17" fmla="*/ 5464397 w 6095524"/>
                <a:gd name="connsiteY17" fmla="*/ 706374 h 1424940"/>
                <a:gd name="connsiteX18" fmla="*/ 5424773 w 6095524"/>
                <a:gd name="connsiteY18" fmla="*/ 723424 h 1424940"/>
                <a:gd name="connsiteX19" fmla="*/ 5381815 w 6095524"/>
                <a:gd name="connsiteY19" fmla="*/ 750094 h 1424940"/>
                <a:gd name="connsiteX20" fmla="*/ 5351335 w 6095524"/>
                <a:gd name="connsiteY20" fmla="*/ 776573 h 1424940"/>
                <a:gd name="connsiteX21" fmla="*/ 5327809 w 6095524"/>
                <a:gd name="connsiteY21" fmla="*/ 794290 h 1424940"/>
                <a:gd name="connsiteX22" fmla="*/ 5294566 w 6095524"/>
                <a:gd name="connsiteY22" fmla="*/ 812102 h 1424940"/>
                <a:gd name="connsiteX23" fmla="*/ 5261229 w 6095524"/>
                <a:gd name="connsiteY23" fmla="*/ 835438 h 1424940"/>
                <a:gd name="connsiteX24" fmla="*/ 5245037 w 6095524"/>
                <a:gd name="connsiteY24" fmla="*/ 849821 h 1424940"/>
                <a:gd name="connsiteX25" fmla="*/ 5213699 w 6095524"/>
                <a:gd name="connsiteY25" fmla="*/ 873728 h 1424940"/>
                <a:gd name="connsiteX26" fmla="*/ 5181409 w 6095524"/>
                <a:gd name="connsiteY26" fmla="*/ 896017 h 1424940"/>
                <a:gd name="connsiteX27" fmla="*/ 5120735 w 6095524"/>
                <a:gd name="connsiteY27" fmla="*/ 921544 h 1424940"/>
                <a:gd name="connsiteX28" fmla="*/ 5065490 w 6095524"/>
                <a:gd name="connsiteY28" fmla="*/ 959072 h 1424940"/>
                <a:gd name="connsiteX29" fmla="*/ 5021675 w 6095524"/>
                <a:gd name="connsiteY29" fmla="*/ 986504 h 1424940"/>
                <a:gd name="connsiteX30" fmla="*/ 4996148 w 6095524"/>
                <a:gd name="connsiteY30" fmla="*/ 1004507 h 1424940"/>
                <a:gd name="connsiteX31" fmla="*/ 4949285 w 6095524"/>
                <a:gd name="connsiteY31" fmla="*/ 1044702 h 1424940"/>
                <a:gd name="connsiteX32" fmla="*/ 4876609 w 6095524"/>
                <a:gd name="connsiteY32" fmla="*/ 1086993 h 1424940"/>
                <a:gd name="connsiteX33" fmla="*/ 4832699 w 6095524"/>
                <a:gd name="connsiteY33" fmla="*/ 1109853 h 1424940"/>
                <a:gd name="connsiteX34" fmla="*/ 4738211 w 6095524"/>
                <a:gd name="connsiteY34" fmla="*/ 1144334 h 1424940"/>
                <a:gd name="connsiteX35" fmla="*/ 4707731 w 6095524"/>
                <a:gd name="connsiteY35" fmla="*/ 1156621 h 1424940"/>
                <a:gd name="connsiteX36" fmla="*/ 4672870 w 6095524"/>
                <a:gd name="connsiteY36" fmla="*/ 1164717 h 1424940"/>
                <a:gd name="connsiteX37" fmla="*/ 4616863 w 6095524"/>
                <a:gd name="connsiteY37" fmla="*/ 1183862 h 1424940"/>
                <a:gd name="connsiteX38" fmla="*/ 4507516 w 6095524"/>
                <a:gd name="connsiteY38" fmla="*/ 1216819 h 1424940"/>
                <a:gd name="connsiteX39" fmla="*/ 4483513 w 6095524"/>
                <a:gd name="connsiteY39" fmla="*/ 1221867 h 1424940"/>
                <a:gd name="connsiteX40" fmla="*/ 4422362 w 6095524"/>
                <a:gd name="connsiteY40" fmla="*/ 1243108 h 1424940"/>
                <a:gd name="connsiteX41" fmla="*/ 4385691 w 6095524"/>
                <a:gd name="connsiteY41" fmla="*/ 1257395 h 1424940"/>
                <a:gd name="connsiteX42" fmla="*/ 4355306 w 6095524"/>
                <a:gd name="connsiteY42" fmla="*/ 1265587 h 1424940"/>
                <a:gd name="connsiteX43" fmla="*/ 4328446 w 6095524"/>
                <a:gd name="connsiteY43" fmla="*/ 1269397 h 1424940"/>
                <a:gd name="connsiteX44" fmla="*/ 4257770 w 6095524"/>
                <a:gd name="connsiteY44" fmla="*/ 1288256 h 1424940"/>
                <a:gd name="connsiteX45" fmla="*/ 4229576 w 6095524"/>
                <a:gd name="connsiteY45" fmla="*/ 1295686 h 1424940"/>
                <a:gd name="connsiteX46" fmla="*/ 4156424 w 6095524"/>
                <a:gd name="connsiteY46" fmla="*/ 1321213 h 1424940"/>
                <a:gd name="connsiteX47" fmla="*/ 4094416 w 6095524"/>
                <a:gd name="connsiteY47" fmla="*/ 1338072 h 1424940"/>
                <a:gd name="connsiteX48" fmla="*/ 4068509 w 6095524"/>
                <a:gd name="connsiteY48" fmla="*/ 1346168 h 1424940"/>
                <a:gd name="connsiteX49" fmla="*/ 4009263 w 6095524"/>
                <a:gd name="connsiteY49" fmla="*/ 1359694 h 1424940"/>
                <a:gd name="connsiteX50" fmla="*/ 3975735 w 6095524"/>
                <a:gd name="connsiteY50" fmla="*/ 1369219 h 1424940"/>
                <a:gd name="connsiteX51" fmla="*/ 3893915 w 6095524"/>
                <a:gd name="connsiteY51" fmla="*/ 1379982 h 1424940"/>
                <a:gd name="connsiteX52" fmla="*/ 3809428 w 6095524"/>
                <a:gd name="connsiteY52" fmla="*/ 1390364 h 1424940"/>
                <a:gd name="connsiteX53" fmla="*/ 3763042 w 6095524"/>
                <a:gd name="connsiteY53" fmla="*/ 1393793 h 1424940"/>
                <a:gd name="connsiteX54" fmla="*/ 3722561 w 6095524"/>
                <a:gd name="connsiteY54" fmla="*/ 1399223 h 1424940"/>
                <a:gd name="connsiteX55" fmla="*/ 3687318 w 6095524"/>
                <a:gd name="connsiteY55" fmla="*/ 1402652 h 1424940"/>
                <a:gd name="connsiteX56" fmla="*/ 3631216 w 6095524"/>
                <a:gd name="connsiteY56" fmla="*/ 1409605 h 1424940"/>
                <a:gd name="connsiteX57" fmla="*/ 3607880 w 6095524"/>
                <a:gd name="connsiteY57" fmla="*/ 1411415 h 1424940"/>
                <a:gd name="connsiteX58" fmla="*/ 3552825 w 6095524"/>
                <a:gd name="connsiteY58" fmla="*/ 1411319 h 1424940"/>
                <a:gd name="connsiteX59" fmla="*/ 3533680 w 6095524"/>
                <a:gd name="connsiteY59" fmla="*/ 1410367 h 1424940"/>
                <a:gd name="connsiteX60" fmla="*/ 3496818 w 6095524"/>
                <a:gd name="connsiteY60" fmla="*/ 1398556 h 1424940"/>
                <a:gd name="connsiteX61" fmla="*/ 3492437 w 6095524"/>
                <a:gd name="connsiteY61" fmla="*/ 1397699 h 1424940"/>
                <a:gd name="connsiteX62" fmla="*/ 3468243 w 6095524"/>
                <a:gd name="connsiteY62" fmla="*/ 1393031 h 1424940"/>
                <a:gd name="connsiteX63" fmla="*/ 3455003 w 6095524"/>
                <a:gd name="connsiteY63" fmla="*/ 1391507 h 1424940"/>
                <a:gd name="connsiteX64" fmla="*/ 3404711 w 6095524"/>
                <a:gd name="connsiteY64" fmla="*/ 1381792 h 1424940"/>
                <a:gd name="connsiteX65" fmla="*/ 3375756 w 6095524"/>
                <a:gd name="connsiteY65" fmla="*/ 1377220 h 1424940"/>
                <a:gd name="connsiteX66" fmla="*/ 3352324 w 6095524"/>
                <a:gd name="connsiteY66" fmla="*/ 1377887 h 1424940"/>
                <a:gd name="connsiteX67" fmla="*/ 3311176 w 6095524"/>
                <a:gd name="connsiteY67" fmla="*/ 1378744 h 1424940"/>
                <a:gd name="connsiteX68" fmla="*/ 3298031 w 6095524"/>
                <a:gd name="connsiteY68" fmla="*/ 1380935 h 1424940"/>
                <a:gd name="connsiteX69" fmla="*/ 3238595 w 6095524"/>
                <a:gd name="connsiteY69" fmla="*/ 1374648 h 1424940"/>
                <a:gd name="connsiteX70" fmla="*/ 3204686 w 6095524"/>
                <a:gd name="connsiteY70" fmla="*/ 1374172 h 1424940"/>
                <a:gd name="connsiteX71" fmla="*/ 3166491 w 6095524"/>
                <a:gd name="connsiteY71" fmla="*/ 1366361 h 1424940"/>
                <a:gd name="connsiteX72" fmla="*/ 3155347 w 6095524"/>
                <a:gd name="connsiteY72" fmla="*/ 1366742 h 1424940"/>
                <a:gd name="connsiteX73" fmla="*/ 3142869 w 6095524"/>
                <a:gd name="connsiteY73" fmla="*/ 1367409 h 1424940"/>
                <a:gd name="connsiteX74" fmla="*/ 3104578 w 6095524"/>
                <a:gd name="connsiteY74" fmla="*/ 1367981 h 1424940"/>
                <a:gd name="connsiteX75" fmla="*/ 3081337 w 6095524"/>
                <a:gd name="connsiteY75" fmla="*/ 1370838 h 1424940"/>
                <a:gd name="connsiteX76" fmla="*/ 3037047 w 6095524"/>
                <a:gd name="connsiteY76" fmla="*/ 1369124 h 1424940"/>
                <a:gd name="connsiteX77" fmla="*/ 3020663 w 6095524"/>
                <a:gd name="connsiteY77" fmla="*/ 1371600 h 1424940"/>
                <a:gd name="connsiteX78" fmla="*/ 2979230 w 6095524"/>
                <a:gd name="connsiteY78" fmla="*/ 1371886 h 1424940"/>
                <a:gd name="connsiteX79" fmla="*/ 2942082 w 6095524"/>
                <a:gd name="connsiteY79" fmla="*/ 1370457 h 1424940"/>
                <a:gd name="connsiteX80" fmla="*/ 2906268 w 6095524"/>
                <a:gd name="connsiteY80" fmla="*/ 1371219 h 1424940"/>
                <a:gd name="connsiteX81" fmla="*/ 2880646 w 6095524"/>
                <a:gd name="connsiteY81" fmla="*/ 1374362 h 1424940"/>
                <a:gd name="connsiteX82" fmla="*/ 2852833 w 6095524"/>
                <a:gd name="connsiteY82" fmla="*/ 1376267 h 1424940"/>
                <a:gd name="connsiteX83" fmla="*/ 2776157 w 6095524"/>
                <a:gd name="connsiteY83" fmla="*/ 1387602 h 1424940"/>
                <a:gd name="connsiteX84" fmla="*/ 2761965 w 6095524"/>
                <a:gd name="connsiteY84" fmla="*/ 1384840 h 1424940"/>
                <a:gd name="connsiteX85" fmla="*/ 2681383 w 6095524"/>
                <a:gd name="connsiteY85" fmla="*/ 1382268 h 1424940"/>
                <a:gd name="connsiteX86" fmla="*/ 2663857 w 6095524"/>
                <a:gd name="connsiteY86" fmla="*/ 1382459 h 1424940"/>
                <a:gd name="connsiteX87" fmla="*/ 2616803 w 6095524"/>
                <a:gd name="connsiteY87" fmla="*/ 1371219 h 1424940"/>
                <a:gd name="connsiteX88" fmla="*/ 2544223 w 6095524"/>
                <a:gd name="connsiteY88" fmla="*/ 1389031 h 1424940"/>
                <a:gd name="connsiteX89" fmla="*/ 2476309 w 6095524"/>
                <a:gd name="connsiteY89" fmla="*/ 1411319 h 1424940"/>
                <a:gd name="connsiteX90" fmla="*/ 2467737 w 6095524"/>
                <a:gd name="connsiteY90" fmla="*/ 1414177 h 1424940"/>
                <a:gd name="connsiteX91" fmla="*/ 2443353 w 6095524"/>
                <a:gd name="connsiteY91" fmla="*/ 1419035 h 1424940"/>
                <a:gd name="connsiteX92" fmla="*/ 2413159 w 6095524"/>
                <a:gd name="connsiteY92" fmla="*/ 1420749 h 1424940"/>
                <a:gd name="connsiteX93" fmla="*/ 2374868 w 6095524"/>
                <a:gd name="connsiteY93" fmla="*/ 1424940 h 1424940"/>
                <a:gd name="connsiteX94" fmla="*/ 2344198 w 6095524"/>
                <a:gd name="connsiteY94" fmla="*/ 1419701 h 1424940"/>
                <a:gd name="connsiteX95" fmla="*/ 2301335 w 6095524"/>
                <a:gd name="connsiteY95" fmla="*/ 1411891 h 1424940"/>
                <a:gd name="connsiteX96" fmla="*/ 2260949 w 6095524"/>
                <a:gd name="connsiteY96" fmla="*/ 1404461 h 1424940"/>
                <a:gd name="connsiteX97" fmla="*/ 2248186 w 6095524"/>
                <a:gd name="connsiteY97" fmla="*/ 1413224 h 1424940"/>
                <a:gd name="connsiteX98" fmla="*/ 2228469 w 6095524"/>
                <a:gd name="connsiteY98" fmla="*/ 1420844 h 1424940"/>
                <a:gd name="connsiteX99" fmla="*/ 2206562 w 6095524"/>
                <a:gd name="connsiteY99" fmla="*/ 1411700 h 1424940"/>
                <a:gd name="connsiteX100" fmla="*/ 2155317 w 6095524"/>
                <a:gd name="connsiteY100" fmla="*/ 1392746 h 1424940"/>
                <a:gd name="connsiteX101" fmla="*/ 2122932 w 6095524"/>
                <a:gd name="connsiteY101" fmla="*/ 1391888 h 1424940"/>
                <a:gd name="connsiteX102" fmla="*/ 2052542 w 6095524"/>
                <a:gd name="connsiteY102" fmla="*/ 1383792 h 1424940"/>
                <a:gd name="connsiteX103" fmla="*/ 2006537 w 6095524"/>
                <a:gd name="connsiteY103" fmla="*/ 1372267 h 1424940"/>
                <a:gd name="connsiteX104" fmla="*/ 1973486 w 6095524"/>
                <a:gd name="connsiteY104" fmla="*/ 1359218 h 1424940"/>
                <a:gd name="connsiteX105" fmla="*/ 1926146 w 6095524"/>
                <a:gd name="connsiteY105" fmla="*/ 1342168 h 1424940"/>
                <a:gd name="connsiteX106" fmla="*/ 1878616 w 6095524"/>
                <a:gd name="connsiteY106" fmla="*/ 1333310 h 1424940"/>
                <a:gd name="connsiteX107" fmla="*/ 1844231 w 6095524"/>
                <a:gd name="connsiteY107" fmla="*/ 1322165 h 1424940"/>
                <a:gd name="connsiteX108" fmla="*/ 1802225 w 6095524"/>
                <a:gd name="connsiteY108" fmla="*/ 1314545 h 1424940"/>
                <a:gd name="connsiteX109" fmla="*/ 1766983 w 6095524"/>
                <a:gd name="connsiteY109" fmla="*/ 1314260 h 1424940"/>
                <a:gd name="connsiteX110" fmla="*/ 1711738 w 6095524"/>
                <a:gd name="connsiteY110" fmla="*/ 1315593 h 1424940"/>
                <a:gd name="connsiteX111" fmla="*/ 1644111 w 6095524"/>
                <a:gd name="connsiteY111" fmla="*/ 1292543 h 1424940"/>
                <a:gd name="connsiteX112" fmla="*/ 1616774 w 6095524"/>
                <a:gd name="connsiteY112" fmla="*/ 1287399 h 1424940"/>
                <a:gd name="connsiteX113" fmla="*/ 1591056 w 6095524"/>
                <a:gd name="connsiteY113" fmla="*/ 1285018 h 1424940"/>
                <a:gd name="connsiteX114" fmla="*/ 1536478 w 6095524"/>
                <a:gd name="connsiteY114" fmla="*/ 1269683 h 1424940"/>
                <a:gd name="connsiteX115" fmla="*/ 1514285 w 6095524"/>
                <a:gd name="connsiteY115" fmla="*/ 1264634 h 1424940"/>
                <a:gd name="connsiteX116" fmla="*/ 1483233 w 6095524"/>
                <a:gd name="connsiteY116" fmla="*/ 1264730 h 1424940"/>
                <a:gd name="connsiteX117" fmla="*/ 1426750 w 6095524"/>
                <a:gd name="connsiteY117" fmla="*/ 1257681 h 1424940"/>
                <a:gd name="connsiteX118" fmla="*/ 1370362 w 6095524"/>
                <a:gd name="connsiteY118" fmla="*/ 1237107 h 1424940"/>
                <a:gd name="connsiteX119" fmla="*/ 1346454 w 6095524"/>
                <a:gd name="connsiteY119" fmla="*/ 1239107 h 1424940"/>
                <a:gd name="connsiteX120" fmla="*/ 1337882 w 6095524"/>
                <a:gd name="connsiteY120" fmla="*/ 1238631 h 1424940"/>
                <a:gd name="connsiteX121" fmla="*/ 1260825 w 6095524"/>
                <a:gd name="connsiteY121" fmla="*/ 1227296 h 1424940"/>
                <a:gd name="connsiteX122" fmla="*/ 1253109 w 6095524"/>
                <a:gd name="connsiteY122" fmla="*/ 1226058 h 1424940"/>
                <a:gd name="connsiteX123" fmla="*/ 1216915 w 6095524"/>
                <a:gd name="connsiteY123" fmla="*/ 1215962 h 1424940"/>
                <a:gd name="connsiteX124" fmla="*/ 1125664 w 6095524"/>
                <a:gd name="connsiteY124" fmla="*/ 1209675 h 1424940"/>
                <a:gd name="connsiteX125" fmla="*/ 1120045 w 6095524"/>
                <a:gd name="connsiteY125" fmla="*/ 1208913 h 1424940"/>
                <a:gd name="connsiteX126" fmla="*/ 1089469 w 6095524"/>
                <a:gd name="connsiteY126" fmla="*/ 1213961 h 1424940"/>
                <a:gd name="connsiteX127" fmla="*/ 1074325 w 6095524"/>
                <a:gd name="connsiteY127" fmla="*/ 1221105 h 1424940"/>
                <a:gd name="connsiteX128" fmla="*/ 1050703 w 6095524"/>
                <a:gd name="connsiteY128" fmla="*/ 1228535 h 1424940"/>
                <a:gd name="connsiteX129" fmla="*/ 1026700 w 6095524"/>
                <a:gd name="connsiteY129" fmla="*/ 1231297 h 1424940"/>
                <a:gd name="connsiteX130" fmla="*/ 986409 w 6095524"/>
                <a:gd name="connsiteY130" fmla="*/ 1220057 h 1424940"/>
                <a:gd name="connsiteX131" fmla="*/ 971741 w 6095524"/>
                <a:gd name="connsiteY131" fmla="*/ 1218914 h 1424940"/>
                <a:gd name="connsiteX132" fmla="*/ 939070 w 6095524"/>
                <a:gd name="connsiteY132" fmla="*/ 1213485 h 1424940"/>
                <a:gd name="connsiteX133" fmla="*/ 910495 w 6095524"/>
                <a:gd name="connsiteY133" fmla="*/ 1213866 h 1424940"/>
                <a:gd name="connsiteX134" fmla="*/ 887540 w 6095524"/>
                <a:gd name="connsiteY134" fmla="*/ 1222534 h 1424940"/>
                <a:gd name="connsiteX135" fmla="*/ 854202 w 6095524"/>
                <a:gd name="connsiteY135" fmla="*/ 1224248 h 1424940"/>
                <a:gd name="connsiteX136" fmla="*/ 832675 w 6095524"/>
                <a:gd name="connsiteY136" fmla="*/ 1217962 h 1424940"/>
                <a:gd name="connsiteX137" fmla="*/ 828294 w 6095524"/>
                <a:gd name="connsiteY137" fmla="*/ 1217105 h 1424940"/>
                <a:gd name="connsiteX138" fmla="*/ 772001 w 6095524"/>
                <a:gd name="connsiteY138" fmla="*/ 1216723 h 1424940"/>
                <a:gd name="connsiteX139" fmla="*/ 701707 w 6095524"/>
                <a:gd name="connsiteY139" fmla="*/ 1235678 h 1424940"/>
                <a:gd name="connsiteX140" fmla="*/ 690086 w 6095524"/>
                <a:gd name="connsiteY140" fmla="*/ 1239679 h 1424940"/>
                <a:gd name="connsiteX141" fmla="*/ 633412 w 6095524"/>
                <a:gd name="connsiteY141" fmla="*/ 1246632 h 1424940"/>
                <a:gd name="connsiteX142" fmla="*/ 603028 w 6095524"/>
                <a:gd name="connsiteY142" fmla="*/ 1253681 h 1424940"/>
                <a:gd name="connsiteX143" fmla="*/ 581120 w 6095524"/>
                <a:gd name="connsiteY143" fmla="*/ 1254062 h 1424940"/>
                <a:gd name="connsiteX144" fmla="*/ 554642 w 6095524"/>
                <a:gd name="connsiteY144" fmla="*/ 1266539 h 1424940"/>
                <a:gd name="connsiteX145" fmla="*/ 545973 w 6095524"/>
                <a:gd name="connsiteY145" fmla="*/ 1271969 h 1424940"/>
                <a:gd name="connsiteX146" fmla="*/ 535591 w 6095524"/>
                <a:gd name="connsiteY146" fmla="*/ 1275207 h 1424940"/>
                <a:gd name="connsiteX147" fmla="*/ 488538 w 6095524"/>
                <a:gd name="connsiteY147" fmla="*/ 1285494 h 1424940"/>
                <a:gd name="connsiteX148" fmla="*/ 480155 w 6095524"/>
                <a:gd name="connsiteY148" fmla="*/ 1291304 h 1424940"/>
                <a:gd name="connsiteX149" fmla="*/ 474535 w 6095524"/>
                <a:gd name="connsiteY149" fmla="*/ 1294924 h 1424940"/>
                <a:gd name="connsiteX150" fmla="*/ 428816 w 6095524"/>
                <a:gd name="connsiteY150" fmla="*/ 1301020 h 1424940"/>
                <a:gd name="connsiteX151" fmla="*/ 400241 w 6095524"/>
                <a:gd name="connsiteY151" fmla="*/ 1318260 h 1424940"/>
                <a:gd name="connsiteX152" fmla="*/ 392431 w 6095524"/>
                <a:gd name="connsiteY152" fmla="*/ 1325594 h 1424940"/>
                <a:gd name="connsiteX153" fmla="*/ 365093 w 6095524"/>
                <a:gd name="connsiteY153" fmla="*/ 1336643 h 1424940"/>
                <a:gd name="connsiteX154" fmla="*/ 273177 w 6095524"/>
                <a:gd name="connsiteY154" fmla="*/ 1357884 h 1424940"/>
                <a:gd name="connsiteX155" fmla="*/ 246888 w 6095524"/>
                <a:gd name="connsiteY155" fmla="*/ 1350359 h 1424940"/>
                <a:gd name="connsiteX156" fmla="*/ 196977 w 6095524"/>
                <a:gd name="connsiteY156" fmla="*/ 1370552 h 1424940"/>
                <a:gd name="connsiteX157" fmla="*/ 153352 w 6095524"/>
                <a:gd name="connsiteY157" fmla="*/ 1381982 h 1424940"/>
                <a:gd name="connsiteX158" fmla="*/ 137160 w 6095524"/>
                <a:gd name="connsiteY158" fmla="*/ 1384745 h 1424940"/>
                <a:gd name="connsiteX159" fmla="*/ 85917 w 6095524"/>
                <a:gd name="connsiteY159" fmla="*/ 1389793 h 1424940"/>
                <a:gd name="connsiteX160" fmla="*/ 59532 w 6095524"/>
                <a:gd name="connsiteY160" fmla="*/ 1401223 h 1424940"/>
                <a:gd name="connsiteX161" fmla="*/ 30325 w 6095524"/>
                <a:gd name="connsiteY161" fmla="*/ 1409974 h 1424940"/>
                <a:gd name="connsiteX162" fmla="*/ 0 w 6095524"/>
                <a:gd name="connsiteY162" fmla="*/ 1412360 h 1424940"/>
                <a:gd name="connsiteX163" fmla="*/ 0 w 6095524"/>
                <a:gd name="connsiteY163" fmla="*/ 1058622 h 1424940"/>
                <a:gd name="connsiteX164" fmla="*/ 17145 w 6095524"/>
                <a:gd name="connsiteY164" fmla="*/ 1060228 h 1424940"/>
                <a:gd name="connsiteX165" fmla="*/ 44672 w 6095524"/>
                <a:gd name="connsiteY165" fmla="*/ 1066324 h 1424940"/>
                <a:gd name="connsiteX166" fmla="*/ 84677 w 6095524"/>
                <a:gd name="connsiteY166" fmla="*/ 1076230 h 1424940"/>
                <a:gd name="connsiteX167" fmla="*/ 132017 w 6095524"/>
                <a:gd name="connsiteY167" fmla="*/ 1064990 h 1424940"/>
                <a:gd name="connsiteX168" fmla="*/ 136779 w 6095524"/>
                <a:gd name="connsiteY168" fmla="*/ 1060323 h 1424940"/>
                <a:gd name="connsiteX169" fmla="*/ 187547 w 6095524"/>
                <a:gd name="connsiteY169" fmla="*/ 1049179 h 1424940"/>
                <a:gd name="connsiteX170" fmla="*/ 270891 w 6095524"/>
                <a:gd name="connsiteY170" fmla="*/ 1036415 h 1424940"/>
                <a:gd name="connsiteX171" fmla="*/ 276320 w 6095524"/>
                <a:gd name="connsiteY171" fmla="*/ 1035558 h 1424940"/>
                <a:gd name="connsiteX172" fmla="*/ 323755 w 6095524"/>
                <a:gd name="connsiteY172" fmla="*/ 1061561 h 1424940"/>
                <a:gd name="connsiteX173" fmla="*/ 361855 w 6095524"/>
                <a:gd name="connsiteY173" fmla="*/ 1057942 h 1424940"/>
                <a:gd name="connsiteX174" fmla="*/ 379571 w 6095524"/>
                <a:gd name="connsiteY174" fmla="*/ 1039939 h 1424940"/>
                <a:gd name="connsiteX175" fmla="*/ 430530 w 6095524"/>
                <a:gd name="connsiteY175" fmla="*/ 1025747 h 1424940"/>
                <a:gd name="connsiteX176" fmla="*/ 493300 w 6095524"/>
                <a:gd name="connsiteY176" fmla="*/ 1027176 h 1424940"/>
                <a:gd name="connsiteX177" fmla="*/ 537782 w 6095524"/>
                <a:gd name="connsiteY177" fmla="*/ 1025366 h 1424940"/>
                <a:gd name="connsiteX178" fmla="*/ 562166 w 6095524"/>
                <a:gd name="connsiteY178" fmla="*/ 1015746 h 1424940"/>
                <a:gd name="connsiteX179" fmla="*/ 579596 w 6095524"/>
                <a:gd name="connsiteY179" fmla="*/ 1016699 h 1424940"/>
                <a:gd name="connsiteX180" fmla="*/ 612362 w 6095524"/>
                <a:gd name="connsiteY180" fmla="*/ 1023557 h 1424940"/>
                <a:gd name="connsiteX181" fmla="*/ 716090 w 6095524"/>
                <a:gd name="connsiteY181" fmla="*/ 1031653 h 1424940"/>
                <a:gd name="connsiteX182" fmla="*/ 758381 w 6095524"/>
                <a:gd name="connsiteY182" fmla="*/ 1018985 h 1424940"/>
                <a:gd name="connsiteX183" fmla="*/ 771049 w 6095524"/>
                <a:gd name="connsiteY183" fmla="*/ 1018699 h 1424940"/>
                <a:gd name="connsiteX184" fmla="*/ 799433 w 6095524"/>
                <a:gd name="connsiteY184" fmla="*/ 1023652 h 1424940"/>
                <a:gd name="connsiteX185" fmla="*/ 858012 w 6095524"/>
                <a:gd name="connsiteY185" fmla="*/ 1020318 h 1424940"/>
                <a:gd name="connsiteX186" fmla="*/ 879634 w 6095524"/>
                <a:gd name="connsiteY186" fmla="*/ 1015270 h 1424940"/>
                <a:gd name="connsiteX187" fmla="*/ 891635 w 6095524"/>
                <a:gd name="connsiteY187" fmla="*/ 1012031 h 1424940"/>
                <a:gd name="connsiteX188" fmla="*/ 953262 w 6095524"/>
                <a:gd name="connsiteY188" fmla="*/ 1003078 h 1424940"/>
                <a:gd name="connsiteX189" fmla="*/ 980694 w 6095524"/>
                <a:gd name="connsiteY189" fmla="*/ 993458 h 1424940"/>
                <a:gd name="connsiteX190" fmla="*/ 988124 w 6095524"/>
                <a:gd name="connsiteY190" fmla="*/ 992029 h 1424940"/>
                <a:gd name="connsiteX191" fmla="*/ 1028795 w 6095524"/>
                <a:gd name="connsiteY191" fmla="*/ 996029 h 1424940"/>
                <a:gd name="connsiteX192" fmla="*/ 1059275 w 6095524"/>
                <a:gd name="connsiteY192" fmla="*/ 1011555 h 1424940"/>
                <a:gd name="connsiteX193" fmla="*/ 1065181 w 6095524"/>
                <a:gd name="connsiteY193" fmla="*/ 1016794 h 1424940"/>
                <a:gd name="connsiteX194" fmla="*/ 1150144 w 6095524"/>
                <a:gd name="connsiteY194" fmla="*/ 1014984 h 1424940"/>
                <a:gd name="connsiteX195" fmla="*/ 1163193 w 6095524"/>
                <a:gd name="connsiteY195" fmla="*/ 1012793 h 1424940"/>
                <a:gd name="connsiteX196" fmla="*/ 1226249 w 6095524"/>
                <a:gd name="connsiteY196" fmla="*/ 1021937 h 1424940"/>
                <a:gd name="connsiteX197" fmla="*/ 1244632 w 6095524"/>
                <a:gd name="connsiteY197" fmla="*/ 1023747 h 1424940"/>
                <a:gd name="connsiteX198" fmla="*/ 1310545 w 6095524"/>
                <a:gd name="connsiteY198" fmla="*/ 1031939 h 1424940"/>
                <a:gd name="connsiteX199" fmla="*/ 1319879 w 6095524"/>
                <a:gd name="connsiteY199" fmla="*/ 1024319 h 1424940"/>
                <a:gd name="connsiteX200" fmla="*/ 1346740 w 6095524"/>
                <a:gd name="connsiteY200" fmla="*/ 1005173 h 1424940"/>
                <a:gd name="connsiteX201" fmla="*/ 1399699 w 6095524"/>
                <a:gd name="connsiteY201" fmla="*/ 988219 h 1424940"/>
                <a:gd name="connsiteX202" fmla="*/ 1414082 w 6095524"/>
                <a:gd name="connsiteY202" fmla="*/ 989171 h 1424940"/>
                <a:gd name="connsiteX203" fmla="*/ 1450467 w 6095524"/>
                <a:gd name="connsiteY203" fmla="*/ 1017461 h 1424940"/>
                <a:gd name="connsiteX204" fmla="*/ 1468184 w 6095524"/>
                <a:gd name="connsiteY204" fmla="*/ 1028795 h 1424940"/>
                <a:gd name="connsiteX205" fmla="*/ 1518476 w 6095524"/>
                <a:gd name="connsiteY205" fmla="*/ 1049655 h 1424940"/>
                <a:gd name="connsiteX206" fmla="*/ 1522667 w 6095524"/>
                <a:gd name="connsiteY206" fmla="*/ 1053465 h 1424940"/>
                <a:gd name="connsiteX207" fmla="*/ 1559814 w 6095524"/>
                <a:gd name="connsiteY207" fmla="*/ 1098709 h 1424940"/>
                <a:gd name="connsiteX208" fmla="*/ 1568196 w 6095524"/>
                <a:gd name="connsiteY208" fmla="*/ 1106424 h 1424940"/>
                <a:gd name="connsiteX209" fmla="*/ 1578293 w 6095524"/>
                <a:gd name="connsiteY209" fmla="*/ 1118426 h 1424940"/>
                <a:gd name="connsiteX210" fmla="*/ 1609820 w 6095524"/>
                <a:gd name="connsiteY210" fmla="*/ 1141667 h 1424940"/>
                <a:gd name="connsiteX211" fmla="*/ 1648873 w 6095524"/>
                <a:gd name="connsiteY211" fmla="*/ 1149096 h 1424940"/>
                <a:gd name="connsiteX212" fmla="*/ 1696022 w 6095524"/>
                <a:gd name="connsiteY212" fmla="*/ 1160431 h 1424940"/>
                <a:gd name="connsiteX213" fmla="*/ 1715739 w 6095524"/>
                <a:gd name="connsiteY213" fmla="*/ 1168051 h 1424940"/>
                <a:gd name="connsiteX214" fmla="*/ 1768602 w 6095524"/>
                <a:gd name="connsiteY214" fmla="*/ 1182529 h 1424940"/>
                <a:gd name="connsiteX215" fmla="*/ 1806321 w 6095524"/>
                <a:gd name="connsiteY215" fmla="*/ 1194721 h 1424940"/>
                <a:gd name="connsiteX216" fmla="*/ 1860709 w 6095524"/>
                <a:gd name="connsiteY216" fmla="*/ 1201865 h 1424940"/>
                <a:gd name="connsiteX217" fmla="*/ 1887093 w 6095524"/>
                <a:gd name="connsiteY217" fmla="*/ 1202150 h 1424940"/>
                <a:gd name="connsiteX218" fmla="*/ 1935575 w 6095524"/>
                <a:gd name="connsiteY218" fmla="*/ 1238726 h 1424940"/>
                <a:gd name="connsiteX219" fmla="*/ 1974247 w 6095524"/>
                <a:gd name="connsiteY219" fmla="*/ 1262920 h 1424940"/>
                <a:gd name="connsiteX220" fmla="*/ 2014919 w 6095524"/>
                <a:gd name="connsiteY220" fmla="*/ 1251204 h 1424940"/>
                <a:gd name="connsiteX221" fmla="*/ 2025968 w 6095524"/>
                <a:gd name="connsiteY221" fmla="*/ 1240155 h 1424940"/>
                <a:gd name="connsiteX222" fmla="*/ 2092643 w 6095524"/>
                <a:gd name="connsiteY222" fmla="*/ 1229678 h 1424940"/>
                <a:gd name="connsiteX223" fmla="*/ 2187893 w 6095524"/>
                <a:gd name="connsiteY223" fmla="*/ 1229297 h 1424940"/>
                <a:gd name="connsiteX224" fmla="*/ 2346294 w 6095524"/>
                <a:gd name="connsiteY224" fmla="*/ 1205484 h 1424940"/>
                <a:gd name="connsiteX225" fmla="*/ 2373916 w 6095524"/>
                <a:gd name="connsiteY225" fmla="*/ 1194435 h 1424940"/>
                <a:gd name="connsiteX226" fmla="*/ 2404967 w 6095524"/>
                <a:gd name="connsiteY226" fmla="*/ 1191673 h 1424940"/>
                <a:gd name="connsiteX227" fmla="*/ 2416874 w 6095524"/>
                <a:gd name="connsiteY227" fmla="*/ 1198436 h 1424940"/>
                <a:gd name="connsiteX228" fmla="*/ 2468975 w 6095524"/>
                <a:gd name="connsiteY228" fmla="*/ 1208532 h 1424940"/>
                <a:gd name="connsiteX229" fmla="*/ 2478882 w 6095524"/>
                <a:gd name="connsiteY229" fmla="*/ 1208723 h 1424940"/>
                <a:gd name="connsiteX230" fmla="*/ 2512791 w 6095524"/>
                <a:gd name="connsiteY230" fmla="*/ 1204436 h 1424940"/>
                <a:gd name="connsiteX231" fmla="*/ 2544223 w 6095524"/>
                <a:gd name="connsiteY231" fmla="*/ 1201960 h 1424940"/>
                <a:gd name="connsiteX232" fmla="*/ 2623471 w 6095524"/>
                <a:gd name="connsiteY232" fmla="*/ 1210056 h 1424940"/>
                <a:gd name="connsiteX233" fmla="*/ 2684241 w 6095524"/>
                <a:gd name="connsiteY233" fmla="*/ 1208151 h 1424940"/>
                <a:gd name="connsiteX234" fmla="*/ 2712244 w 6095524"/>
                <a:gd name="connsiteY234" fmla="*/ 1210056 h 1424940"/>
                <a:gd name="connsiteX235" fmla="*/ 2728055 w 6095524"/>
                <a:gd name="connsiteY235" fmla="*/ 1212914 h 1424940"/>
                <a:gd name="connsiteX236" fmla="*/ 2763869 w 6095524"/>
                <a:gd name="connsiteY236" fmla="*/ 1232821 h 1424940"/>
                <a:gd name="connsiteX237" fmla="*/ 2783491 w 6095524"/>
                <a:gd name="connsiteY237" fmla="*/ 1237298 h 1424940"/>
                <a:gd name="connsiteX238" fmla="*/ 2842546 w 6095524"/>
                <a:gd name="connsiteY238" fmla="*/ 1236917 h 1424940"/>
                <a:gd name="connsiteX239" fmla="*/ 2931128 w 6095524"/>
                <a:gd name="connsiteY239" fmla="*/ 1206913 h 1424940"/>
                <a:gd name="connsiteX240" fmla="*/ 2940368 w 6095524"/>
                <a:gd name="connsiteY240" fmla="*/ 1202912 h 1424940"/>
                <a:gd name="connsiteX241" fmla="*/ 2985421 w 6095524"/>
                <a:gd name="connsiteY241" fmla="*/ 1197959 h 1424940"/>
                <a:gd name="connsiteX242" fmla="*/ 3015996 w 6095524"/>
                <a:gd name="connsiteY242" fmla="*/ 1204722 h 1424940"/>
                <a:gd name="connsiteX243" fmla="*/ 3057621 w 6095524"/>
                <a:gd name="connsiteY243" fmla="*/ 1218724 h 1424940"/>
                <a:gd name="connsiteX244" fmla="*/ 3095054 w 6095524"/>
                <a:gd name="connsiteY244" fmla="*/ 1230440 h 1424940"/>
                <a:gd name="connsiteX245" fmla="*/ 3122295 w 6095524"/>
                <a:gd name="connsiteY245" fmla="*/ 1243679 h 1424940"/>
                <a:gd name="connsiteX246" fmla="*/ 3184589 w 6095524"/>
                <a:gd name="connsiteY246" fmla="*/ 1253395 h 1424940"/>
                <a:gd name="connsiteX247" fmla="*/ 3191066 w 6095524"/>
                <a:gd name="connsiteY247" fmla="*/ 1255014 h 1424940"/>
                <a:gd name="connsiteX248" fmla="*/ 3237929 w 6095524"/>
                <a:gd name="connsiteY248" fmla="*/ 1243203 h 1424940"/>
                <a:gd name="connsiteX249" fmla="*/ 3294221 w 6095524"/>
                <a:gd name="connsiteY249" fmla="*/ 1231202 h 1424940"/>
                <a:gd name="connsiteX250" fmla="*/ 3314319 w 6095524"/>
                <a:gd name="connsiteY250" fmla="*/ 1235297 h 1424940"/>
                <a:gd name="connsiteX251" fmla="*/ 3341846 w 6095524"/>
                <a:gd name="connsiteY251" fmla="*/ 1241108 h 1424940"/>
                <a:gd name="connsiteX252" fmla="*/ 3367373 w 6095524"/>
                <a:gd name="connsiteY252" fmla="*/ 1238060 h 1424940"/>
                <a:gd name="connsiteX253" fmla="*/ 3382899 w 6095524"/>
                <a:gd name="connsiteY253" fmla="*/ 1237774 h 1424940"/>
                <a:gd name="connsiteX254" fmla="*/ 3453765 w 6095524"/>
                <a:gd name="connsiteY254" fmla="*/ 1273397 h 1424940"/>
                <a:gd name="connsiteX255" fmla="*/ 3471767 w 6095524"/>
                <a:gd name="connsiteY255" fmla="*/ 1276350 h 1424940"/>
                <a:gd name="connsiteX256" fmla="*/ 3481959 w 6095524"/>
                <a:gd name="connsiteY256" fmla="*/ 1280732 h 1424940"/>
                <a:gd name="connsiteX257" fmla="*/ 3543396 w 6095524"/>
                <a:gd name="connsiteY257" fmla="*/ 1324928 h 1424940"/>
                <a:gd name="connsiteX258" fmla="*/ 3569494 w 6095524"/>
                <a:gd name="connsiteY258" fmla="*/ 1333881 h 1424940"/>
                <a:gd name="connsiteX259" fmla="*/ 3598164 w 6095524"/>
                <a:gd name="connsiteY259" fmla="*/ 1332071 h 1424940"/>
                <a:gd name="connsiteX260" fmla="*/ 3614738 w 6095524"/>
                <a:gd name="connsiteY260" fmla="*/ 1328833 h 1424940"/>
                <a:gd name="connsiteX261" fmla="*/ 3655886 w 6095524"/>
                <a:gd name="connsiteY261" fmla="*/ 1300734 h 1424940"/>
                <a:gd name="connsiteX262" fmla="*/ 3679317 w 6095524"/>
                <a:gd name="connsiteY262" fmla="*/ 1301687 h 1424940"/>
                <a:gd name="connsiteX263" fmla="*/ 3715893 w 6095524"/>
                <a:gd name="connsiteY263" fmla="*/ 1321022 h 1424940"/>
                <a:gd name="connsiteX264" fmla="*/ 3782282 w 6095524"/>
                <a:gd name="connsiteY264" fmla="*/ 1329690 h 1424940"/>
                <a:gd name="connsiteX265" fmla="*/ 3816001 w 6095524"/>
                <a:gd name="connsiteY265" fmla="*/ 1302639 h 1424940"/>
                <a:gd name="connsiteX266" fmla="*/ 3833431 w 6095524"/>
                <a:gd name="connsiteY266" fmla="*/ 1276636 h 1424940"/>
                <a:gd name="connsiteX267" fmla="*/ 3883819 w 6095524"/>
                <a:gd name="connsiteY267" fmla="*/ 1246442 h 1424940"/>
                <a:gd name="connsiteX268" fmla="*/ 3895821 w 6095524"/>
                <a:gd name="connsiteY268" fmla="*/ 1257681 h 1424940"/>
                <a:gd name="connsiteX269" fmla="*/ 3932778 w 6095524"/>
                <a:gd name="connsiteY269" fmla="*/ 1262444 h 1424940"/>
                <a:gd name="connsiteX270" fmla="*/ 3972782 w 6095524"/>
                <a:gd name="connsiteY270" fmla="*/ 1262063 h 1424940"/>
                <a:gd name="connsiteX271" fmla="*/ 4042505 w 6095524"/>
                <a:gd name="connsiteY271" fmla="*/ 1267111 h 1424940"/>
                <a:gd name="connsiteX272" fmla="*/ 4088892 w 6095524"/>
                <a:gd name="connsiteY272" fmla="*/ 1238250 h 1424940"/>
                <a:gd name="connsiteX273" fmla="*/ 4106609 w 6095524"/>
                <a:gd name="connsiteY273" fmla="*/ 1226344 h 1424940"/>
                <a:gd name="connsiteX274" fmla="*/ 4123182 w 6095524"/>
                <a:gd name="connsiteY274" fmla="*/ 1218724 h 1424940"/>
                <a:gd name="connsiteX275" fmla="*/ 4142328 w 6095524"/>
                <a:gd name="connsiteY275" fmla="*/ 1214438 h 1424940"/>
                <a:gd name="connsiteX276" fmla="*/ 4188524 w 6095524"/>
                <a:gd name="connsiteY276" fmla="*/ 1198245 h 1424940"/>
                <a:gd name="connsiteX277" fmla="*/ 4213860 w 6095524"/>
                <a:gd name="connsiteY277" fmla="*/ 1182338 h 1424940"/>
                <a:gd name="connsiteX278" fmla="*/ 4270820 w 6095524"/>
                <a:gd name="connsiteY278" fmla="*/ 1167003 h 1424940"/>
                <a:gd name="connsiteX279" fmla="*/ 4309587 w 6095524"/>
                <a:gd name="connsiteY279" fmla="*/ 1153287 h 1424940"/>
                <a:gd name="connsiteX280" fmla="*/ 4350449 w 6095524"/>
                <a:gd name="connsiteY280" fmla="*/ 1129665 h 1424940"/>
                <a:gd name="connsiteX281" fmla="*/ 4356164 w 6095524"/>
                <a:gd name="connsiteY281" fmla="*/ 1126046 h 1424940"/>
                <a:gd name="connsiteX282" fmla="*/ 4369880 w 6095524"/>
                <a:gd name="connsiteY282" fmla="*/ 1110520 h 1424940"/>
                <a:gd name="connsiteX283" fmla="*/ 4389787 w 6095524"/>
                <a:gd name="connsiteY283" fmla="*/ 1057085 h 1424940"/>
                <a:gd name="connsiteX284" fmla="*/ 4395502 w 6095524"/>
                <a:gd name="connsiteY284" fmla="*/ 1046226 h 1424940"/>
                <a:gd name="connsiteX285" fmla="*/ 4447413 w 6095524"/>
                <a:gd name="connsiteY285" fmla="*/ 1009650 h 1424940"/>
                <a:gd name="connsiteX286" fmla="*/ 4466654 w 6095524"/>
                <a:gd name="connsiteY286" fmla="*/ 1013079 h 1424940"/>
                <a:gd name="connsiteX287" fmla="*/ 4487894 w 6095524"/>
                <a:gd name="connsiteY287" fmla="*/ 1025081 h 1424940"/>
                <a:gd name="connsiteX288" fmla="*/ 4534472 w 6095524"/>
                <a:gd name="connsiteY288" fmla="*/ 1028224 h 1424940"/>
                <a:gd name="connsiteX289" fmla="*/ 4551903 w 6095524"/>
                <a:gd name="connsiteY289" fmla="*/ 1022033 h 1424940"/>
                <a:gd name="connsiteX290" fmla="*/ 4582382 w 6095524"/>
                <a:gd name="connsiteY290" fmla="*/ 1005364 h 1424940"/>
                <a:gd name="connsiteX291" fmla="*/ 4605909 w 6095524"/>
                <a:gd name="connsiteY291" fmla="*/ 979551 h 1424940"/>
                <a:gd name="connsiteX292" fmla="*/ 4640104 w 6095524"/>
                <a:gd name="connsiteY292" fmla="*/ 936879 h 1424940"/>
                <a:gd name="connsiteX293" fmla="*/ 4705731 w 6095524"/>
                <a:gd name="connsiteY293" fmla="*/ 920591 h 1424940"/>
                <a:gd name="connsiteX294" fmla="*/ 4730973 w 6095524"/>
                <a:gd name="connsiteY294" fmla="*/ 915162 h 1424940"/>
                <a:gd name="connsiteX295" fmla="*/ 4822794 w 6095524"/>
                <a:gd name="connsiteY295" fmla="*/ 892397 h 1424940"/>
                <a:gd name="connsiteX296" fmla="*/ 4830794 w 6095524"/>
                <a:gd name="connsiteY296" fmla="*/ 891635 h 1424940"/>
                <a:gd name="connsiteX297" fmla="*/ 4894421 w 6095524"/>
                <a:gd name="connsiteY297" fmla="*/ 865442 h 1424940"/>
                <a:gd name="connsiteX298" fmla="*/ 4909756 w 6095524"/>
                <a:gd name="connsiteY298" fmla="*/ 858964 h 1424940"/>
                <a:gd name="connsiteX299" fmla="*/ 4928521 w 6095524"/>
                <a:gd name="connsiteY299" fmla="*/ 842391 h 1424940"/>
                <a:gd name="connsiteX300" fmla="*/ 4945857 w 6095524"/>
                <a:gd name="connsiteY300" fmla="*/ 795623 h 1424940"/>
                <a:gd name="connsiteX301" fmla="*/ 4966145 w 6095524"/>
                <a:gd name="connsiteY301" fmla="*/ 774287 h 1424940"/>
                <a:gd name="connsiteX302" fmla="*/ 4980909 w 6095524"/>
                <a:gd name="connsiteY302" fmla="*/ 761333 h 1424940"/>
                <a:gd name="connsiteX303" fmla="*/ 4993862 w 6095524"/>
                <a:gd name="connsiteY303" fmla="*/ 741712 h 1424940"/>
                <a:gd name="connsiteX304" fmla="*/ 5006816 w 6095524"/>
                <a:gd name="connsiteY304" fmla="*/ 694754 h 1424940"/>
                <a:gd name="connsiteX305" fmla="*/ 5026724 w 6095524"/>
                <a:gd name="connsiteY305" fmla="*/ 653129 h 1424940"/>
                <a:gd name="connsiteX306" fmla="*/ 5062538 w 6095524"/>
                <a:gd name="connsiteY306" fmla="*/ 630079 h 1424940"/>
                <a:gd name="connsiteX307" fmla="*/ 5084731 w 6095524"/>
                <a:gd name="connsiteY307" fmla="*/ 617982 h 1424940"/>
                <a:gd name="connsiteX308" fmla="*/ 5172647 w 6095524"/>
                <a:gd name="connsiteY308" fmla="*/ 630174 h 1424940"/>
                <a:gd name="connsiteX309" fmla="*/ 5232654 w 6095524"/>
                <a:gd name="connsiteY309" fmla="*/ 642080 h 1424940"/>
                <a:gd name="connsiteX310" fmla="*/ 5252371 w 6095524"/>
                <a:gd name="connsiteY310" fmla="*/ 637508 h 1424940"/>
                <a:gd name="connsiteX311" fmla="*/ 5308092 w 6095524"/>
                <a:gd name="connsiteY311" fmla="*/ 598646 h 1424940"/>
                <a:gd name="connsiteX312" fmla="*/ 5363147 w 6095524"/>
                <a:gd name="connsiteY312" fmla="*/ 581311 h 1424940"/>
                <a:gd name="connsiteX313" fmla="*/ 5404580 w 6095524"/>
                <a:gd name="connsiteY313" fmla="*/ 576358 h 1424940"/>
                <a:gd name="connsiteX314" fmla="*/ 5440203 w 6095524"/>
                <a:gd name="connsiteY314" fmla="*/ 572548 h 1424940"/>
                <a:gd name="connsiteX315" fmla="*/ 5482971 w 6095524"/>
                <a:gd name="connsiteY315" fmla="*/ 561880 h 1424940"/>
                <a:gd name="connsiteX316" fmla="*/ 5507165 w 6095524"/>
                <a:gd name="connsiteY316" fmla="*/ 550259 h 1424940"/>
                <a:gd name="connsiteX317" fmla="*/ 5545645 w 6095524"/>
                <a:gd name="connsiteY317" fmla="*/ 533591 h 1424940"/>
                <a:gd name="connsiteX318" fmla="*/ 5585079 w 6095524"/>
                <a:gd name="connsiteY318" fmla="*/ 511969 h 1424940"/>
                <a:gd name="connsiteX319" fmla="*/ 5615368 w 6095524"/>
                <a:gd name="connsiteY319" fmla="*/ 481679 h 1424940"/>
                <a:gd name="connsiteX320" fmla="*/ 5631656 w 6095524"/>
                <a:gd name="connsiteY320" fmla="*/ 456152 h 1424940"/>
                <a:gd name="connsiteX321" fmla="*/ 5679377 w 6095524"/>
                <a:gd name="connsiteY321" fmla="*/ 419576 h 1424940"/>
                <a:gd name="connsiteX322" fmla="*/ 5722525 w 6095524"/>
                <a:gd name="connsiteY322" fmla="*/ 350615 h 1424940"/>
                <a:gd name="connsiteX323" fmla="*/ 5749576 w 6095524"/>
                <a:gd name="connsiteY323" fmla="*/ 321945 h 1424940"/>
                <a:gd name="connsiteX324" fmla="*/ 5764911 w 6095524"/>
                <a:gd name="connsiteY324" fmla="*/ 313849 h 1424940"/>
                <a:gd name="connsiteX325" fmla="*/ 5791009 w 6095524"/>
                <a:gd name="connsiteY325" fmla="*/ 293942 h 1424940"/>
                <a:gd name="connsiteX326" fmla="*/ 5806440 w 6095524"/>
                <a:gd name="connsiteY326" fmla="*/ 279178 h 1424940"/>
                <a:gd name="connsiteX327" fmla="*/ 5848636 w 6095524"/>
                <a:gd name="connsiteY327" fmla="*/ 224885 h 1424940"/>
                <a:gd name="connsiteX328" fmla="*/ 5861590 w 6095524"/>
                <a:gd name="connsiteY328" fmla="*/ 208788 h 1424940"/>
                <a:gd name="connsiteX329" fmla="*/ 5888355 w 6095524"/>
                <a:gd name="connsiteY329" fmla="*/ 181166 h 1424940"/>
                <a:gd name="connsiteX330" fmla="*/ 5900071 w 6095524"/>
                <a:gd name="connsiteY330" fmla="*/ 172784 h 1424940"/>
                <a:gd name="connsiteX331" fmla="*/ 5920740 w 6095524"/>
                <a:gd name="connsiteY331" fmla="*/ 150305 h 1424940"/>
                <a:gd name="connsiteX332" fmla="*/ 5969985 w 6095524"/>
                <a:gd name="connsiteY332" fmla="*/ 91345 h 1424940"/>
                <a:gd name="connsiteX333" fmla="*/ 5991130 w 6095524"/>
                <a:gd name="connsiteY333" fmla="*/ 58293 h 1424940"/>
                <a:gd name="connsiteX334" fmla="*/ 6033325 w 6095524"/>
                <a:gd name="connsiteY334" fmla="*/ 33909 h 1424940"/>
                <a:gd name="connsiteX335" fmla="*/ 6054376 w 6095524"/>
                <a:gd name="connsiteY335" fmla="*/ 20955 h 1424940"/>
                <a:gd name="connsiteX336" fmla="*/ 6095524 w 6095524"/>
                <a:gd name="connsiteY336" fmla="*/ 0 h 1424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</a:cxnLst>
              <a:rect l="l" t="t" r="r" b="b"/>
              <a:pathLst>
                <a:path w="6095524" h="1424940">
                  <a:moveTo>
                    <a:pt x="6095524" y="0"/>
                  </a:moveTo>
                  <a:cubicBezTo>
                    <a:pt x="6095524" y="7811"/>
                    <a:pt x="6095524" y="12573"/>
                    <a:pt x="6095524" y="17431"/>
                  </a:cubicBezTo>
                  <a:lnTo>
                    <a:pt x="6095524" y="216290"/>
                  </a:lnTo>
                  <a:lnTo>
                    <a:pt x="6079998" y="230600"/>
                  </a:lnTo>
                  <a:cubicBezTo>
                    <a:pt x="6058567" y="241363"/>
                    <a:pt x="6035706" y="251079"/>
                    <a:pt x="6012751" y="260699"/>
                  </a:cubicBezTo>
                  <a:cubicBezTo>
                    <a:pt x="6006084" y="263462"/>
                    <a:pt x="5998749" y="264986"/>
                    <a:pt x="5992749" y="268700"/>
                  </a:cubicBezTo>
                  <a:cubicBezTo>
                    <a:pt x="5965126" y="285655"/>
                    <a:pt x="5938361" y="303943"/>
                    <a:pt x="5910358" y="320231"/>
                  </a:cubicBezTo>
                  <a:cubicBezTo>
                    <a:pt x="5881497" y="337090"/>
                    <a:pt x="5855684" y="356997"/>
                    <a:pt x="5835777" y="383953"/>
                  </a:cubicBezTo>
                  <a:cubicBezTo>
                    <a:pt x="5817298" y="409004"/>
                    <a:pt x="5799391" y="434435"/>
                    <a:pt x="5781008" y="459581"/>
                  </a:cubicBezTo>
                  <a:cubicBezTo>
                    <a:pt x="5776341" y="465963"/>
                    <a:pt x="5772054" y="473488"/>
                    <a:pt x="5765673" y="477584"/>
                  </a:cubicBezTo>
                  <a:cubicBezTo>
                    <a:pt x="5752433" y="486156"/>
                    <a:pt x="5737955" y="493109"/>
                    <a:pt x="5723763" y="500158"/>
                  </a:cubicBezTo>
                  <a:cubicBezTo>
                    <a:pt x="5711571" y="506159"/>
                    <a:pt x="5698617" y="510635"/>
                    <a:pt x="5686711" y="517112"/>
                  </a:cubicBezTo>
                  <a:cubicBezTo>
                    <a:pt x="5677186" y="522256"/>
                    <a:pt x="5668708" y="529400"/>
                    <a:pt x="5659850" y="535877"/>
                  </a:cubicBezTo>
                  <a:cubicBezTo>
                    <a:pt x="5652135" y="541496"/>
                    <a:pt x="5643658" y="546354"/>
                    <a:pt x="5637181" y="553117"/>
                  </a:cubicBezTo>
                  <a:cubicBezTo>
                    <a:pt x="5621369" y="569500"/>
                    <a:pt x="5605462" y="585597"/>
                    <a:pt x="5585841" y="597694"/>
                  </a:cubicBezTo>
                  <a:cubicBezTo>
                    <a:pt x="5566505" y="609695"/>
                    <a:pt x="5548217" y="623126"/>
                    <a:pt x="5528977" y="635318"/>
                  </a:cubicBezTo>
                  <a:cubicBezTo>
                    <a:pt x="5510117" y="647224"/>
                    <a:pt x="5493067" y="660273"/>
                    <a:pt x="5483256" y="681419"/>
                  </a:cubicBezTo>
                  <a:cubicBezTo>
                    <a:pt x="5478875" y="690753"/>
                    <a:pt x="5472684" y="700945"/>
                    <a:pt x="5464397" y="706374"/>
                  </a:cubicBezTo>
                  <a:cubicBezTo>
                    <a:pt x="5452586" y="714089"/>
                    <a:pt x="5437632" y="716852"/>
                    <a:pt x="5424773" y="723424"/>
                  </a:cubicBezTo>
                  <a:cubicBezTo>
                    <a:pt x="5409628" y="731139"/>
                    <a:pt x="5392103" y="737807"/>
                    <a:pt x="5381815" y="750094"/>
                  </a:cubicBezTo>
                  <a:cubicBezTo>
                    <a:pt x="5372671" y="761048"/>
                    <a:pt x="5363432" y="769620"/>
                    <a:pt x="5351335" y="776573"/>
                  </a:cubicBezTo>
                  <a:cubicBezTo>
                    <a:pt x="5342858" y="781431"/>
                    <a:pt x="5336572" y="790289"/>
                    <a:pt x="5327809" y="794290"/>
                  </a:cubicBezTo>
                  <a:cubicBezTo>
                    <a:pt x="5316284" y="799624"/>
                    <a:pt x="5304663" y="803815"/>
                    <a:pt x="5294566" y="812102"/>
                  </a:cubicBezTo>
                  <a:cubicBezTo>
                    <a:pt x="5284089" y="820674"/>
                    <a:pt x="5272183" y="827437"/>
                    <a:pt x="5261229" y="835438"/>
                  </a:cubicBezTo>
                  <a:cubicBezTo>
                    <a:pt x="5255419" y="839724"/>
                    <a:pt x="5250656" y="845344"/>
                    <a:pt x="5245037" y="849821"/>
                  </a:cubicBezTo>
                  <a:cubicBezTo>
                    <a:pt x="5234750" y="858012"/>
                    <a:pt x="5224272" y="866013"/>
                    <a:pt x="5213699" y="873728"/>
                  </a:cubicBezTo>
                  <a:cubicBezTo>
                    <a:pt x="5203127" y="881444"/>
                    <a:pt x="5193030" y="890397"/>
                    <a:pt x="5181409" y="896017"/>
                  </a:cubicBezTo>
                  <a:cubicBezTo>
                    <a:pt x="5161598" y="905542"/>
                    <a:pt x="5139976" y="911257"/>
                    <a:pt x="5120735" y="921544"/>
                  </a:cubicBezTo>
                  <a:cubicBezTo>
                    <a:pt x="5101209" y="932021"/>
                    <a:pt x="5082826" y="945166"/>
                    <a:pt x="5065490" y="959072"/>
                  </a:cubicBezTo>
                  <a:cubicBezTo>
                    <a:pt x="5051774" y="970026"/>
                    <a:pt x="5038916" y="980885"/>
                    <a:pt x="5021675" y="986504"/>
                  </a:cubicBezTo>
                  <a:cubicBezTo>
                    <a:pt x="5012055" y="989648"/>
                    <a:pt x="5001959" y="996506"/>
                    <a:pt x="4996148" y="1004507"/>
                  </a:cubicBezTo>
                  <a:cubicBezTo>
                    <a:pt x="4983575" y="1021937"/>
                    <a:pt x="4967478" y="1034225"/>
                    <a:pt x="4949285" y="1044702"/>
                  </a:cubicBezTo>
                  <a:cubicBezTo>
                    <a:pt x="4924996" y="1058799"/>
                    <a:pt x="4900993" y="1073182"/>
                    <a:pt x="4876609" y="1086993"/>
                  </a:cubicBezTo>
                  <a:cubicBezTo>
                    <a:pt x="4862227" y="1095185"/>
                    <a:pt x="4847940" y="1103852"/>
                    <a:pt x="4832699" y="1109853"/>
                  </a:cubicBezTo>
                  <a:cubicBezTo>
                    <a:pt x="4801553" y="1122236"/>
                    <a:pt x="4769644" y="1132808"/>
                    <a:pt x="4738211" y="1144334"/>
                  </a:cubicBezTo>
                  <a:cubicBezTo>
                    <a:pt x="4727924" y="1148048"/>
                    <a:pt x="4718209" y="1153382"/>
                    <a:pt x="4707731" y="1156621"/>
                  </a:cubicBezTo>
                  <a:cubicBezTo>
                    <a:pt x="4696396" y="1160145"/>
                    <a:pt x="4684205" y="1161193"/>
                    <a:pt x="4672870" y="1164717"/>
                  </a:cubicBezTo>
                  <a:cubicBezTo>
                    <a:pt x="4654010" y="1170527"/>
                    <a:pt x="4635722" y="1177957"/>
                    <a:pt x="4616863" y="1183862"/>
                  </a:cubicBezTo>
                  <a:cubicBezTo>
                    <a:pt x="4580477" y="1195197"/>
                    <a:pt x="4543996" y="1206056"/>
                    <a:pt x="4507516" y="1216819"/>
                  </a:cubicBezTo>
                  <a:cubicBezTo>
                    <a:pt x="4499706" y="1219105"/>
                    <a:pt x="4491228" y="1219391"/>
                    <a:pt x="4483513" y="1221867"/>
                  </a:cubicBezTo>
                  <a:cubicBezTo>
                    <a:pt x="4463034" y="1228535"/>
                    <a:pt x="4442650" y="1235773"/>
                    <a:pt x="4422362" y="1243108"/>
                  </a:cubicBezTo>
                  <a:cubicBezTo>
                    <a:pt x="4410075" y="1247585"/>
                    <a:pt x="4398073" y="1253109"/>
                    <a:pt x="4385691" y="1257395"/>
                  </a:cubicBezTo>
                  <a:cubicBezTo>
                    <a:pt x="4375785" y="1260824"/>
                    <a:pt x="4365593" y="1263491"/>
                    <a:pt x="4355306" y="1265587"/>
                  </a:cubicBezTo>
                  <a:cubicBezTo>
                    <a:pt x="4346448" y="1267397"/>
                    <a:pt x="4337209" y="1267206"/>
                    <a:pt x="4328446" y="1269397"/>
                  </a:cubicBezTo>
                  <a:cubicBezTo>
                    <a:pt x="4304728" y="1275302"/>
                    <a:pt x="4281297" y="1281970"/>
                    <a:pt x="4257770" y="1288256"/>
                  </a:cubicBezTo>
                  <a:cubicBezTo>
                    <a:pt x="4248341" y="1290733"/>
                    <a:pt x="4238720" y="1292543"/>
                    <a:pt x="4229576" y="1295686"/>
                  </a:cubicBezTo>
                  <a:cubicBezTo>
                    <a:pt x="4205097" y="1303973"/>
                    <a:pt x="4180999" y="1313402"/>
                    <a:pt x="4156424" y="1321213"/>
                  </a:cubicBezTo>
                  <a:cubicBezTo>
                    <a:pt x="4136041" y="1327690"/>
                    <a:pt x="4115086" y="1332357"/>
                    <a:pt x="4094416" y="1338072"/>
                  </a:cubicBezTo>
                  <a:cubicBezTo>
                    <a:pt x="4085653" y="1340549"/>
                    <a:pt x="4077271" y="1344073"/>
                    <a:pt x="4068509" y="1346168"/>
                  </a:cubicBezTo>
                  <a:cubicBezTo>
                    <a:pt x="4048887" y="1350931"/>
                    <a:pt x="4028980" y="1354931"/>
                    <a:pt x="4009263" y="1359694"/>
                  </a:cubicBezTo>
                  <a:cubicBezTo>
                    <a:pt x="3998023" y="1362456"/>
                    <a:pt x="3987165" y="1367409"/>
                    <a:pt x="3975735" y="1369219"/>
                  </a:cubicBezTo>
                  <a:cubicBezTo>
                    <a:pt x="3948589" y="1373505"/>
                    <a:pt x="3921252" y="1376553"/>
                    <a:pt x="3893915" y="1379982"/>
                  </a:cubicBezTo>
                  <a:cubicBezTo>
                    <a:pt x="3865722" y="1383506"/>
                    <a:pt x="3837623" y="1387221"/>
                    <a:pt x="3809428" y="1390364"/>
                  </a:cubicBezTo>
                  <a:cubicBezTo>
                    <a:pt x="3793998" y="1391984"/>
                    <a:pt x="3778472" y="1392269"/>
                    <a:pt x="3763042" y="1393793"/>
                  </a:cubicBezTo>
                  <a:cubicBezTo>
                    <a:pt x="3749516" y="1395127"/>
                    <a:pt x="3736086" y="1397603"/>
                    <a:pt x="3722561" y="1399223"/>
                  </a:cubicBezTo>
                  <a:cubicBezTo>
                    <a:pt x="3710845" y="1400556"/>
                    <a:pt x="3699034" y="1401318"/>
                    <a:pt x="3687318" y="1402652"/>
                  </a:cubicBezTo>
                  <a:cubicBezTo>
                    <a:pt x="3668554" y="1404842"/>
                    <a:pt x="3649885" y="1407319"/>
                    <a:pt x="3631216" y="1409605"/>
                  </a:cubicBezTo>
                  <a:cubicBezTo>
                    <a:pt x="3623406" y="1410462"/>
                    <a:pt x="3615214" y="1412843"/>
                    <a:pt x="3607880" y="1411415"/>
                  </a:cubicBezTo>
                  <a:cubicBezTo>
                    <a:pt x="3589401" y="1407795"/>
                    <a:pt x="3571208" y="1408843"/>
                    <a:pt x="3552825" y="1411319"/>
                  </a:cubicBezTo>
                  <a:cubicBezTo>
                    <a:pt x="3546539" y="1412177"/>
                    <a:pt x="3539776" y="1411986"/>
                    <a:pt x="3533680" y="1410367"/>
                  </a:cubicBezTo>
                  <a:cubicBezTo>
                    <a:pt x="3521202" y="1407128"/>
                    <a:pt x="3509106" y="1402556"/>
                    <a:pt x="3496818" y="1398556"/>
                  </a:cubicBezTo>
                  <a:cubicBezTo>
                    <a:pt x="3495484" y="1398080"/>
                    <a:pt x="3493865" y="1397984"/>
                    <a:pt x="3492437" y="1397699"/>
                  </a:cubicBezTo>
                  <a:cubicBezTo>
                    <a:pt x="3484340" y="1396079"/>
                    <a:pt x="3476340" y="1394460"/>
                    <a:pt x="3468243" y="1393031"/>
                  </a:cubicBezTo>
                  <a:cubicBezTo>
                    <a:pt x="3463862" y="1392269"/>
                    <a:pt x="3459385" y="1392174"/>
                    <a:pt x="3455003" y="1391507"/>
                  </a:cubicBezTo>
                  <a:cubicBezTo>
                    <a:pt x="3438049" y="1388840"/>
                    <a:pt x="3419380" y="1393317"/>
                    <a:pt x="3404711" y="1381792"/>
                  </a:cubicBezTo>
                  <a:cubicBezTo>
                    <a:pt x="3395186" y="1374362"/>
                    <a:pt x="3385947" y="1376077"/>
                    <a:pt x="3375756" y="1377220"/>
                  </a:cubicBezTo>
                  <a:cubicBezTo>
                    <a:pt x="3368040" y="1378077"/>
                    <a:pt x="3360134" y="1377791"/>
                    <a:pt x="3352324" y="1377887"/>
                  </a:cubicBezTo>
                  <a:cubicBezTo>
                    <a:pt x="3338608" y="1378172"/>
                    <a:pt x="3324892" y="1378268"/>
                    <a:pt x="3311176" y="1378744"/>
                  </a:cubicBezTo>
                  <a:cubicBezTo>
                    <a:pt x="3306794" y="1378934"/>
                    <a:pt x="3302318" y="1381316"/>
                    <a:pt x="3298031" y="1380935"/>
                  </a:cubicBezTo>
                  <a:cubicBezTo>
                    <a:pt x="3278219" y="1379125"/>
                    <a:pt x="3258407" y="1376267"/>
                    <a:pt x="3238595" y="1374648"/>
                  </a:cubicBezTo>
                  <a:cubicBezTo>
                    <a:pt x="3227356" y="1373696"/>
                    <a:pt x="3215830" y="1375505"/>
                    <a:pt x="3204686" y="1374172"/>
                  </a:cubicBezTo>
                  <a:cubicBezTo>
                    <a:pt x="3191828" y="1372648"/>
                    <a:pt x="3179255" y="1368743"/>
                    <a:pt x="3166491" y="1366361"/>
                  </a:cubicBezTo>
                  <a:cubicBezTo>
                    <a:pt x="3162967" y="1365695"/>
                    <a:pt x="3159062" y="1366552"/>
                    <a:pt x="3155347" y="1366742"/>
                  </a:cubicBezTo>
                  <a:cubicBezTo>
                    <a:pt x="3151156" y="1366933"/>
                    <a:pt x="3147060" y="1367314"/>
                    <a:pt x="3142869" y="1367409"/>
                  </a:cubicBezTo>
                  <a:cubicBezTo>
                    <a:pt x="3130105" y="1367600"/>
                    <a:pt x="3117342" y="1367314"/>
                    <a:pt x="3104578" y="1367981"/>
                  </a:cubicBezTo>
                  <a:cubicBezTo>
                    <a:pt x="3096768" y="1368362"/>
                    <a:pt x="3088577" y="1372267"/>
                    <a:pt x="3081337" y="1370838"/>
                  </a:cubicBezTo>
                  <a:cubicBezTo>
                    <a:pt x="3066574" y="1368076"/>
                    <a:pt x="3051810" y="1374267"/>
                    <a:pt x="3037047" y="1369124"/>
                  </a:cubicBezTo>
                  <a:cubicBezTo>
                    <a:pt x="3032474" y="1367600"/>
                    <a:pt x="3026188" y="1371410"/>
                    <a:pt x="3020663" y="1371600"/>
                  </a:cubicBezTo>
                  <a:cubicBezTo>
                    <a:pt x="3006852" y="1372076"/>
                    <a:pt x="2993041" y="1371981"/>
                    <a:pt x="2979230" y="1371886"/>
                  </a:cubicBezTo>
                  <a:cubicBezTo>
                    <a:pt x="2966847" y="1371791"/>
                    <a:pt x="2953988" y="1373124"/>
                    <a:pt x="2942082" y="1370457"/>
                  </a:cubicBezTo>
                  <a:cubicBezTo>
                    <a:pt x="2929604" y="1367600"/>
                    <a:pt x="2918365" y="1367981"/>
                    <a:pt x="2906268" y="1371219"/>
                  </a:cubicBezTo>
                  <a:cubicBezTo>
                    <a:pt x="2897981" y="1373410"/>
                    <a:pt x="2889218" y="1373696"/>
                    <a:pt x="2880646" y="1374362"/>
                  </a:cubicBezTo>
                  <a:cubicBezTo>
                    <a:pt x="2871407" y="1375124"/>
                    <a:pt x="2861215" y="1373124"/>
                    <a:pt x="2852833" y="1376267"/>
                  </a:cubicBezTo>
                  <a:cubicBezTo>
                    <a:pt x="2827877" y="1385602"/>
                    <a:pt x="2802255" y="1387602"/>
                    <a:pt x="2776157" y="1387602"/>
                  </a:cubicBezTo>
                  <a:cubicBezTo>
                    <a:pt x="2771394" y="1387602"/>
                    <a:pt x="2766536" y="1386269"/>
                    <a:pt x="2761965" y="1384840"/>
                  </a:cubicBezTo>
                  <a:cubicBezTo>
                    <a:pt x="2735294" y="1376267"/>
                    <a:pt x="2708529" y="1377029"/>
                    <a:pt x="2681383" y="1382268"/>
                  </a:cubicBezTo>
                  <a:cubicBezTo>
                    <a:pt x="2675763" y="1383411"/>
                    <a:pt x="2669477" y="1383602"/>
                    <a:pt x="2663857" y="1382459"/>
                  </a:cubicBezTo>
                  <a:cubicBezTo>
                    <a:pt x="2648045" y="1379125"/>
                    <a:pt x="2632710" y="1373600"/>
                    <a:pt x="2616803" y="1371219"/>
                  </a:cubicBezTo>
                  <a:cubicBezTo>
                    <a:pt x="2590515" y="1367314"/>
                    <a:pt x="2567750" y="1380458"/>
                    <a:pt x="2544223" y="1389031"/>
                  </a:cubicBezTo>
                  <a:cubicBezTo>
                    <a:pt x="2521839" y="1397127"/>
                    <a:pt x="2502789" y="1415415"/>
                    <a:pt x="2476309" y="1411319"/>
                  </a:cubicBezTo>
                  <a:cubicBezTo>
                    <a:pt x="2473643" y="1410938"/>
                    <a:pt x="2470690" y="1413510"/>
                    <a:pt x="2467737" y="1414177"/>
                  </a:cubicBezTo>
                  <a:cubicBezTo>
                    <a:pt x="2459641" y="1415987"/>
                    <a:pt x="2451545" y="1418177"/>
                    <a:pt x="2443353" y="1419035"/>
                  </a:cubicBezTo>
                  <a:cubicBezTo>
                    <a:pt x="2433352" y="1420178"/>
                    <a:pt x="2423160" y="1419797"/>
                    <a:pt x="2413159" y="1420749"/>
                  </a:cubicBezTo>
                  <a:cubicBezTo>
                    <a:pt x="2400300" y="1421892"/>
                    <a:pt x="2387632" y="1424940"/>
                    <a:pt x="2374868" y="1424940"/>
                  </a:cubicBezTo>
                  <a:cubicBezTo>
                    <a:pt x="2364581" y="1424940"/>
                    <a:pt x="2354389" y="1421416"/>
                    <a:pt x="2344198" y="1419701"/>
                  </a:cubicBezTo>
                  <a:cubicBezTo>
                    <a:pt x="2329815" y="1417320"/>
                    <a:pt x="2314003" y="1417987"/>
                    <a:pt x="2301335" y="1411891"/>
                  </a:cubicBezTo>
                  <a:cubicBezTo>
                    <a:pt x="2287810" y="1405414"/>
                    <a:pt x="2274951" y="1402461"/>
                    <a:pt x="2260949" y="1404461"/>
                  </a:cubicBezTo>
                  <a:cubicBezTo>
                    <a:pt x="2256282" y="1405128"/>
                    <a:pt x="2250281" y="1409129"/>
                    <a:pt x="2248186" y="1413224"/>
                  </a:cubicBezTo>
                  <a:cubicBezTo>
                    <a:pt x="2243518" y="1422368"/>
                    <a:pt x="2237137" y="1423988"/>
                    <a:pt x="2228469" y="1420844"/>
                  </a:cubicBezTo>
                  <a:cubicBezTo>
                    <a:pt x="2220944" y="1418177"/>
                    <a:pt x="2211705" y="1416844"/>
                    <a:pt x="2206562" y="1411700"/>
                  </a:cubicBezTo>
                  <a:cubicBezTo>
                    <a:pt x="2191988" y="1397127"/>
                    <a:pt x="2173414" y="1396651"/>
                    <a:pt x="2155317" y="1392746"/>
                  </a:cubicBezTo>
                  <a:cubicBezTo>
                    <a:pt x="2144269" y="1390364"/>
                    <a:pt x="2133981" y="1390269"/>
                    <a:pt x="2122932" y="1391888"/>
                  </a:cubicBezTo>
                  <a:cubicBezTo>
                    <a:pt x="2098930" y="1395508"/>
                    <a:pt x="2075593" y="1390364"/>
                    <a:pt x="2052542" y="1383792"/>
                  </a:cubicBezTo>
                  <a:cubicBezTo>
                    <a:pt x="2037302" y="1379411"/>
                    <a:pt x="2021681" y="1376744"/>
                    <a:pt x="2006537" y="1372267"/>
                  </a:cubicBezTo>
                  <a:cubicBezTo>
                    <a:pt x="1995202" y="1368838"/>
                    <a:pt x="1983868" y="1364742"/>
                    <a:pt x="1973486" y="1359218"/>
                  </a:cubicBezTo>
                  <a:cubicBezTo>
                    <a:pt x="1958435" y="1351121"/>
                    <a:pt x="1945292" y="1338929"/>
                    <a:pt x="1926146" y="1342168"/>
                  </a:cubicBezTo>
                  <a:cubicBezTo>
                    <a:pt x="1909286" y="1345025"/>
                    <a:pt x="1894047" y="1339025"/>
                    <a:pt x="1878616" y="1333310"/>
                  </a:cubicBezTo>
                  <a:cubicBezTo>
                    <a:pt x="1867281" y="1329119"/>
                    <a:pt x="1855948" y="1324832"/>
                    <a:pt x="1844231" y="1322165"/>
                  </a:cubicBezTo>
                  <a:cubicBezTo>
                    <a:pt x="1830324" y="1319022"/>
                    <a:pt x="1814608" y="1320356"/>
                    <a:pt x="1802225" y="1314545"/>
                  </a:cubicBezTo>
                  <a:cubicBezTo>
                    <a:pt x="1789271" y="1308449"/>
                    <a:pt x="1778509" y="1312545"/>
                    <a:pt x="1766983" y="1314260"/>
                  </a:cubicBezTo>
                  <a:cubicBezTo>
                    <a:pt x="1748600" y="1316927"/>
                    <a:pt x="1730311" y="1321880"/>
                    <a:pt x="1711738" y="1315593"/>
                  </a:cubicBezTo>
                  <a:cubicBezTo>
                    <a:pt x="1689164" y="1307973"/>
                    <a:pt x="1666780" y="1299782"/>
                    <a:pt x="1644111" y="1292543"/>
                  </a:cubicBezTo>
                  <a:cubicBezTo>
                    <a:pt x="1635347" y="1289780"/>
                    <a:pt x="1625919" y="1288637"/>
                    <a:pt x="1616774" y="1287399"/>
                  </a:cubicBezTo>
                  <a:cubicBezTo>
                    <a:pt x="1608107" y="1286351"/>
                    <a:pt x="1597725" y="1289018"/>
                    <a:pt x="1591056" y="1285018"/>
                  </a:cubicBezTo>
                  <a:cubicBezTo>
                    <a:pt x="1573911" y="1274731"/>
                    <a:pt x="1556291" y="1269683"/>
                    <a:pt x="1536478" y="1269683"/>
                  </a:cubicBezTo>
                  <a:cubicBezTo>
                    <a:pt x="1529048" y="1269683"/>
                    <a:pt x="1521809" y="1265396"/>
                    <a:pt x="1514285" y="1264634"/>
                  </a:cubicBezTo>
                  <a:cubicBezTo>
                    <a:pt x="1503997" y="1263682"/>
                    <a:pt x="1492186" y="1261110"/>
                    <a:pt x="1483233" y="1264730"/>
                  </a:cubicBezTo>
                  <a:cubicBezTo>
                    <a:pt x="1462183" y="1273302"/>
                    <a:pt x="1445134" y="1266158"/>
                    <a:pt x="1426750" y="1257681"/>
                  </a:cubicBezTo>
                  <a:cubicBezTo>
                    <a:pt x="1408652" y="1249299"/>
                    <a:pt x="1389602" y="1242632"/>
                    <a:pt x="1370362" y="1237107"/>
                  </a:cubicBezTo>
                  <a:cubicBezTo>
                    <a:pt x="1363123" y="1235107"/>
                    <a:pt x="1354456" y="1238441"/>
                    <a:pt x="1346454" y="1239107"/>
                  </a:cubicBezTo>
                  <a:cubicBezTo>
                    <a:pt x="1343596" y="1239298"/>
                    <a:pt x="1340453" y="1239584"/>
                    <a:pt x="1337882" y="1238631"/>
                  </a:cubicBezTo>
                  <a:cubicBezTo>
                    <a:pt x="1313022" y="1229487"/>
                    <a:pt x="1287780" y="1222534"/>
                    <a:pt x="1260825" y="1227296"/>
                  </a:cubicBezTo>
                  <a:cubicBezTo>
                    <a:pt x="1258349" y="1227773"/>
                    <a:pt x="1255586" y="1226725"/>
                    <a:pt x="1253109" y="1226058"/>
                  </a:cubicBezTo>
                  <a:cubicBezTo>
                    <a:pt x="1241012" y="1222629"/>
                    <a:pt x="1229201" y="1217200"/>
                    <a:pt x="1216915" y="1215962"/>
                  </a:cubicBezTo>
                  <a:cubicBezTo>
                    <a:pt x="1186625" y="1212914"/>
                    <a:pt x="1156146" y="1211675"/>
                    <a:pt x="1125664" y="1209675"/>
                  </a:cubicBezTo>
                  <a:cubicBezTo>
                    <a:pt x="1123759" y="1209580"/>
                    <a:pt x="1121759" y="1209580"/>
                    <a:pt x="1120045" y="1208913"/>
                  </a:cubicBezTo>
                  <a:cubicBezTo>
                    <a:pt x="1108805" y="1204817"/>
                    <a:pt x="1098995" y="1206151"/>
                    <a:pt x="1089469" y="1213961"/>
                  </a:cubicBezTo>
                  <a:cubicBezTo>
                    <a:pt x="1085278" y="1217390"/>
                    <a:pt x="1079563" y="1219200"/>
                    <a:pt x="1074325" y="1221105"/>
                  </a:cubicBezTo>
                  <a:cubicBezTo>
                    <a:pt x="1066609" y="1223963"/>
                    <a:pt x="1058704" y="1226725"/>
                    <a:pt x="1050703" y="1228535"/>
                  </a:cubicBezTo>
                  <a:cubicBezTo>
                    <a:pt x="1042797" y="1230249"/>
                    <a:pt x="1034320" y="1232630"/>
                    <a:pt x="1026700" y="1231297"/>
                  </a:cubicBezTo>
                  <a:cubicBezTo>
                    <a:pt x="1012984" y="1228916"/>
                    <a:pt x="999934" y="1223582"/>
                    <a:pt x="986409" y="1220057"/>
                  </a:cubicBezTo>
                  <a:cubicBezTo>
                    <a:pt x="981742" y="1218819"/>
                    <a:pt x="976598" y="1219010"/>
                    <a:pt x="971741" y="1218914"/>
                  </a:cubicBezTo>
                  <a:cubicBezTo>
                    <a:pt x="960596" y="1218629"/>
                    <a:pt x="949166" y="1221391"/>
                    <a:pt x="939070" y="1213485"/>
                  </a:cubicBezTo>
                  <a:cubicBezTo>
                    <a:pt x="929736" y="1206056"/>
                    <a:pt x="920305" y="1208246"/>
                    <a:pt x="910495" y="1213866"/>
                  </a:cubicBezTo>
                  <a:cubicBezTo>
                    <a:pt x="903446" y="1217867"/>
                    <a:pt x="895446" y="1221010"/>
                    <a:pt x="887540" y="1222534"/>
                  </a:cubicBezTo>
                  <a:cubicBezTo>
                    <a:pt x="876681" y="1224629"/>
                    <a:pt x="865918" y="1225487"/>
                    <a:pt x="854202" y="1224248"/>
                  </a:cubicBezTo>
                  <a:cubicBezTo>
                    <a:pt x="845915" y="1223391"/>
                    <a:pt x="839152" y="1223010"/>
                    <a:pt x="832675" y="1217962"/>
                  </a:cubicBezTo>
                  <a:cubicBezTo>
                    <a:pt x="831628" y="1217200"/>
                    <a:pt x="829723" y="1217009"/>
                    <a:pt x="828294" y="1217105"/>
                  </a:cubicBezTo>
                  <a:cubicBezTo>
                    <a:pt x="809530" y="1218724"/>
                    <a:pt x="790956" y="1217867"/>
                    <a:pt x="772001" y="1216723"/>
                  </a:cubicBezTo>
                  <a:cubicBezTo>
                    <a:pt x="747904" y="1215200"/>
                    <a:pt x="722566" y="1219676"/>
                    <a:pt x="701707" y="1235678"/>
                  </a:cubicBezTo>
                  <a:cubicBezTo>
                    <a:pt x="698659" y="1238060"/>
                    <a:pt x="694087" y="1239107"/>
                    <a:pt x="690086" y="1239679"/>
                  </a:cubicBezTo>
                  <a:cubicBezTo>
                    <a:pt x="671227" y="1242155"/>
                    <a:pt x="652272" y="1243870"/>
                    <a:pt x="633412" y="1246632"/>
                  </a:cubicBezTo>
                  <a:cubicBezTo>
                    <a:pt x="623125" y="1248156"/>
                    <a:pt x="612362" y="1249490"/>
                    <a:pt x="603028" y="1253681"/>
                  </a:cubicBezTo>
                  <a:cubicBezTo>
                    <a:pt x="593885" y="1257776"/>
                    <a:pt x="586549" y="1262634"/>
                    <a:pt x="581120" y="1254062"/>
                  </a:cubicBezTo>
                  <a:cubicBezTo>
                    <a:pt x="571406" y="1258634"/>
                    <a:pt x="562927" y="1262444"/>
                    <a:pt x="554642" y="1266539"/>
                  </a:cubicBezTo>
                  <a:cubicBezTo>
                    <a:pt x="551593" y="1268063"/>
                    <a:pt x="549021" y="1270540"/>
                    <a:pt x="545973" y="1271969"/>
                  </a:cubicBezTo>
                  <a:cubicBezTo>
                    <a:pt x="542734" y="1273493"/>
                    <a:pt x="539115" y="1274445"/>
                    <a:pt x="535591" y="1275207"/>
                  </a:cubicBezTo>
                  <a:cubicBezTo>
                    <a:pt x="519874" y="1278636"/>
                    <a:pt x="504158" y="1281779"/>
                    <a:pt x="488538" y="1285494"/>
                  </a:cubicBezTo>
                  <a:cubicBezTo>
                    <a:pt x="485489" y="1286256"/>
                    <a:pt x="482917" y="1289304"/>
                    <a:pt x="480155" y="1291304"/>
                  </a:cubicBezTo>
                  <a:cubicBezTo>
                    <a:pt x="478345" y="1292638"/>
                    <a:pt x="476536" y="1294638"/>
                    <a:pt x="474535" y="1294924"/>
                  </a:cubicBezTo>
                  <a:cubicBezTo>
                    <a:pt x="459295" y="1297210"/>
                    <a:pt x="444151" y="1299877"/>
                    <a:pt x="428816" y="1301020"/>
                  </a:cubicBezTo>
                  <a:cubicBezTo>
                    <a:pt x="415957" y="1301972"/>
                    <a:pt x="403574" y="1301687"/>
                    <a:pt x="400241" y="1318260"/>
                  </a:cubicBezTo>
                  <a:cubicBezTo>
                    <a:pt x="399669" y="1321118"/>
                    <a:pt x="395573" y="1324166"/>
                    <a:pt x="392431" y="1325594"/>
                  </a:cubicBezTo>
                  <a:cubicBezTo>
                    <a:pt x="383477" y="1329690"/>
                    <a:pt x="373951" y="1332452"/>
                    <a:pt x="365093" y="1336643"/>
                  </a:cubicBezTo>
                  <a:cubicBezTo>
                    <a:pt x="336042" y="1350645"/>
                    <a:pt x="305658" y="1359503"/>
                    <a:pt x="273177" y="1357884"/>
                  </a:cubicBezTo>
                  <a:cubicBezTo>
                    <a:pt x="263081" y="1357408"/>
                    <a:pt x="253270" y="1352264"/>
                    <a:pt x="246888" y="1350359"/>
                  </a:cubicBezTo>
                  <a:cubicBezTo>
                    <a:pt x="228506" y="1357884"/>
                    <a:pt x="213075" y="1365123"/>
                    <a:pt x="196977" y="1370552"/>
                  </a:cubicBezTo>
                  <a:cubicBezTo>
                    <a:pt x="182785" y="1375410"/>
                    <a:pt x="167926" y="1378458"/>
                    <a:pt x="153352" y="1381982"/>
                  </a:cubicBezTo>
                  <a:cubicBezTo>
                    <a:pt x="148018" y="1383316"/>
                    <a:pt x="142589" y="1384078"/>
                    <a:pt x="137160" y="1384745"/>
                  </a:cubicBezTo>
                  <a:cubicBezTo>
                    <a:pt x="120206" y="1386840"/>
                    <a:pt x="102489" y="1381792"/>
                    <a:pt x="85917" y="1389793"/>
                  </a:cubicBezTo>
                  <a:cubicBezTo>
                    <a:pt x="77248" y="1393984"/>
                    <a:pt x="68675" y="1399032"/>
                    <a:pt x="59532" y="1401223"/>
                  </a:cubicBezTo>
                  <a:cubicBezTo>
                    <a:pt x="49721" y="1403604"/>
                    <a:pt x="40124" y="1407319"/>
                    <a:pt x="30325" y="1409974"/>
                  </a:cubicBezTo>
                  <a:lnTo>
                    <a:pt x="0" y="1412360"/>
                  </a:lnTo>
                  <a:lnTo>
                    <a:pt x="0" y="1058622"/>
                  </a:lnTo>
                  <a:lnTo>
                    <a:pt x="17145" y="1060228"/>
                  </a:lnTo>
                  <a:cubicBezTo>
                    <a:pt x="26480" y="1061561"/>
                    <a:pt x="35528" y="1066133"/>
                    <a:pt x="44672" y="1066324"/>
                  </a:cubicBezTo>
                  <a:cubicBezTo>
                    <a:pt x="59055" y="1066610"/>
                    <a:pt x="71819" y="1068419"/>
                    <a:pt x="84677" y="1076230"/>
                  </a:cubicBezTo>
                  <a:cubicBezTo>
                    <a:pt x="104108" y="1087946"/>
                    <a:pt x="120110" y="1082993"/>
                    <a:pt x="132017" y="1064990"/>
                  </a:cubicBezTo>
                  <a:cubicBezTo>
                    <a:pt x="133255" y="1063181"/>
                    <a:pt x="134874" y="1060799"/>
                    <a:pt x="136779" y="1060323"/>
                  </a:cubicBezTo>
                  <a:cubicBezTo>
                    <a:pt x="153639" y="1056132"/>
                    <a:pt x="170974" y="1048131"/>
                    <a:pt x="187547" y="1049179"/>
                  </a:cubicBezTo>
                  <a:cubicBezTo>
                    <a:pt x="216789" y="1051084"/>
                    <a:pt x="244316" y="1048798"/>
                    <a:pt x="270891" y="1036415"/>
                  </a:cubicBezTo>
                  <a:cubicBezTo>
                    <a:pt x="272510" y="1035653"/>
                    <a:pt x="274987" y="1034891"/>
                    <a:pt x="276320" y="1035558"/>
                  </a:cubicBezTo>
                  <a:cubicBezTo>
                    <a:pt x="292322" y="1043845"/>
                    <a:pt x="309848" y="1050417"/>
                    <a:pt x="323755" y="1061561"/>
                  </a:cubicBezTo>
                  <a:cubicBezTo>
                    <a:pt x="336995" y="1072134"/>
                    <a:pt x="352997" y="1072229"/>
                    <a:pt x="361855" y="1057942"/>
                  </a:cubicBezTo>
                  <a:cubicBezTo>
                    <a:pt x="366236" y="1050893"/>
                    <a:pt x="372332" y="1042702"/>
                    <a:pt x="379571" y="1039939"/>
                  </a:cubicBezTo>
                  <a:cubicBezTo>
                    <a:pt x="395954" y="1033653"/>
                    <a:pt x="413481" y="1030414"/>
                    <a:pt x="430530" y="1025747"/>
                  </a:cubicBezTo>
                  <a:cubicBezTo>
                    <a:pt x="451581" y="1020032"/>
                    <a:pt x="472345" y="1020032"/>
                    <a:pt x="493300" y="1027176"/>
                  </a:cubicBezTo>
                  <a:cubicBezTo>
                    <a:pt x="508064" y="1032224"/>
                    <a:pt x="523113" y="1032224"/>
                    <a:pt x="537782" y="1025366"/>
                  </a:cubicBezTo>
                  <a:cubicBezTo>
                    <a:pt x="545687" y="1021652"/>
                    <a:pt x="553784" y="1017842"/>
                    <a:pt x="562166" y="1015746"/>
                  </a:cubicBezTo>
                  <a:cubicBezTo>
                    <a:pt x="567595" y="1014412"/>
                    <a:pt x="573881" y="1015651"/>
                    <a:pt x="579596" y="1016699"/>
                  </a:cubicBezTo>
                  <a:cubicBezTo>
                    <a:pt x="590645" y="1018794"/>
                    <a:pt x="602075" y="1025176"/>
                    <a:pt x="612362" y="1023557"/>
                  </a:cubicBezTo>
                  <a:cubicBezTo>
                    <a:pt x="647891" y="1017842"/>
                    <a:pt x="681419" y="1031272"/>
                    <a:pt x="716090" y="1031653"/>
                  </a:cubicBezTo>
                  <a:cubicBezTo>
                    <a:pt x="731806" y="1031843"/>
                    <a:pt x="747332" y="1034891"/>
                    <a:pt x="758381" y="1018985"/>
                  </a:cubicBezTo>
                  <a:cubicBezTo>
                    <a:pt x="759809" y="1016889"/>
                    <a:pt x="766763" y="1018032"/>
                    <a:pt x="771049" y="1018699"/>
                  </a:cubicBezTo>
                  <a:cubicBezTo>
                    <a:pt x="780574" y="1020128"/>
                    <a:pt x="790004" y="1023747"/>
                    <a:pt x="799433" y="1023652"/>
                  </a:cubicBezTo>
                  <a:cubicBezTo>
                    <a:pt x="818960" y="1023557"/>
                    <a:pt x="838581" y="1022033"/>
                    <a:pt x="858012" y="1020318"/>
                  </a:cubicBezTo>
                  <a:cubicBezTo>
                    <a:pt x="865346" y="1019651"/>
                    <a:pt x="872395" y="1017080"/>
                    <a:pt x="879634" y="1015270"/>
                  </a:cubicBezTo>
                  <a:cubicBezTo>
                    <a:pt x="883634" y="1014222"/>
                    <a:pt x="887921" y="1011460"/>
                    <a:pt x="891635" y="1012031"/>
                  </a:cubicBezTo>
                  <a:cubicBezTo>
                    <a:pt x="913162" y="1015365"/>
                    <a:pt x="932879" y="1007174"/>
                    <a:pt x="953262" y="1003078"/>
                  </a:cubicBezTo>
                  <a:cubicBezTo>
                    <a:pt x="962692" y="1001173"/>
                    <a:pt x="971550" y="996601"/>
                    <a:pt x="980694" y="993458"/>
                  </a:cubicBezTo>
                  <a:cubicBezTo>
                    <a:pt x="983075" y="992600"/>
                    <a:pt x="985742" y="991838"/>
                    <a:pt x="988124" y="992029"/>
                  </a:cubicBezTo>
                  <a:cubicBezTo>
                    <a:pt x="1001744" y="993172"/>
                    <a:pt x="1015270" y="994791"/>
                    <a:pt x="1028795" y="996029"/>
                  </a:cubicBezTo>
                  <a:cubicBezTo>
                    <a:pt x="1041083" y="997172"/>
                    <a:pt x="1053465" y="997553"/>
                    <a:pt x="1059275" y="1011555"/>
                  </a:cubicBezTo>
                  <a:cubicBezTo>
                    <a:pt x="1060133" y="1013746"/>
                    <a:pt x="1062990" y="1015365"/>
                    <a:pt x="1065181" y="1016794"/>
                  </a:cubicBezTo>
                  <a:cubicBezTo>
                    <a:pt x="1098995" y="1038797"/>
                    <a:pt x="1117092" y="1038225"/>
                    <a:pt x="1150144" y="1014984"/>
                  </a:cubicBezTo>
                  <a:cubicBezTo>
                    <a:pt x="1153573" y="1012603"/>
                    <a:pt x="1160907" y="1010888"/>
                    <a:pt x="1163193" y="1012793"/>
                  </a:cubicBezTo>
                  <a:cubicBezTo>
                    <a:pt x="1182624" y="1028605"/>
                    <a:pt x="1203865" y="1026890"/>
                    <a:pt x="1226249" y="1021937"/>
                  </a:cubicBezTo>
                  <a:cubicBezTo>
                    <a:pt x="1232059" y="1020604"/>
                    <a:pt x="1240251" y="1020604"/>
                    <a:pt x="1244632" y="1023747"/>
                  </a:cubicBezTo>
                  <a:cubicBezTo>
                    <a:pt x="1265492" y="1038320"/>
                    <a:pt x="1287876" y="1036225"/>
                    <a:pt x="1310545" y="1031939"/>
                  </a:cubicBezTo>
                  <a:cubicBezTo>
                    <a:pt x="1314069" y="1031272"/>
                    <a:pt x="1318356" y="1027652"/>
                    <a:pt x="1319879" y="1024319"/>
                  </a:cubicBezTo>
                  <a:cubicBezTo>
                    <a:pt x="1325309" y="1012508"/>
                    <a:pt x="1335501" y="1008507"/>
                    <a:pt x="1346740" y="1005173"/>
                  </a:cubicBezTo>
                  <a:cubicBezTo>
                    <a:pt x="1364457" y="999744"/>
                    <a:pt x="1381887" y="993362"/>
                    <a:pt x="1399699" y="988219"/>
                  </a:cubicBezTo>
                  <a:cubicBezTo>
                    <a:pt x="1404081" y="986981"/>
                    <a:pt x="1409510" y="987743"/>
                    <a:pt x="1414082" y="989171"/>
                  </a:cubicBezTo>
                  <a:cubicBezTo>
                    <a:pt x="1429703" y="994029"/>
                    <a:pt x="1439609" y="1006221"/>
                    <a:pt x="1450467" y="1017461"/>
                  </a:cubicBezTo>
                  <a:cubicBezTo>
                    <a:pt x="1455230" y="1022414"/>
                    <a:pt x="1461802" y="1025938"/>
                    <a:pt x="1468184" y="1028795"/>
                  </a:cubicBezTo>
                  <a:cubicBezTo>
                    <a:pt x="1484757" y="1036130"/>
                    <a:pt x="1501712" y="1042702"/>
                    <a:pt x="1518476" y="1049655"/>
                  </a:cubicBezTo>
                  <a:cubicBezTo>
                    <a:pt x="1520095" y="1050322"/>
                    <a:pt x="1521428" y="1052036"/>
                    <a:pt x="1522667" y="1053465"/>
                  </a:cubicBezTo>
                  <a:cubicBezTo>
                    <a:pt x="1535049" y="1068515"/>
                    <a:pt x="1547336" y="1083659"/>
                    <a:pt x="1559814" y="1098709"/>
                  </a:cubicBezTo>
                  <a:cubicBezTo>
                    <a:pt x="1562195" y="1101566"/>
                    <a:pt x="1565625" y="1103662"/>
                    <a:pt x="1568196" y="1106424"/>
                  </a:cubicBezTo>
                  <a:cubicBezTo>
                    <a:pt x="1571816" y="1110234"/>
                    <a:pt x="1576388" y="1113854"/>
                    <a:pt x="1578293" y="1118426"/>
                  </a:cubicBezTo>
                  <a:cubicBezTo>
                    <a:pt x="1584198" y="1132808"/>
                    <a:pt x="1595533" y="1139000"/>
                    <a:pt x="1609820" y="1141667"/>
                  </a:cubicBezTo>
                  <a:cubicBezTo>
                    <a:pt x="1622870" y="1144143"/>
                    <a:pt x="1635919" y="1146239"/>
                    <a:pt x="1648873" y="1149096"/>
                  </a:cubicBezTo>
                  <a:cubicBezTo>
                    <a:pt x="1664684" y="1152525"/>
                    <a:pt x="1680401" y="1156240"/>
                    <a:pt x="1696022" y="1160431"/>
                  </a:cubicBezTo>
                  <a:cubicBezTo>
                    <a:pt x="1702784" y="1162241"/>
                    <a:pt x="1709928" y="1164336"/>
                    <a:pt x="1715739" y="1168051"/>
                  </a:cubicBezTo>
                  <a:cubicBezTo>
                    <a:pt x="1732026" y="1178338"/>
                    <a:pt x="1749457" y="1185291"/>
                    <a:pt x="1768602" y="1182529"/>
                  </a:cubicBezTo>
                  <a:cubicBezTo>
                    <a:pt x="1783937" y="1180338"/>
                    <a:pt x="1796796" y="1185958"/>
                    <a:pt x="1806321" y="1194721"/>
                  </a:cubicBezTo>
                  <a:cubicBezTo>
                    <a:pt x="1823657" y="1210628"/>
                    <a:pt x="1842230" y="1207008"/>
                    <a:pt x="1860709" y="1201865"/>
                  </a:cubicBezTo>
                  <a:cubicBezTo>
                    <a:pt x="1870234" y="1199198"/>
                    <a:pt x="1878044" y="1199579"/>
                    <a:pt x="1887093" y="1202150"/>
                  </a:cubicBezTo>
                  <a:cubicBezTo>
                    <a:pt x="1908048" y="1208151"/>
                    <a:pt x="1922050" y="1224439"/>
                    <a:pt x="1935575" y="1238726"/>
                  </a:cubicBezTo>
                  <a:cubicBezTo>
                    <a:pt x="1947101" y="1250918"/>
                    <a:pt x="1960055" y="1257776"/>
                    <a:pt x="1974247" y="1262920"/>
                  </a:cubicBezTo>
                  <a:cubicBezTo>
                    <a:pt x="1992154" y="1269492"/>
                    <a:pt x="2006346" y="1267016"/>
                    <a:pt x="2014919" y="1251204"/>
                  </a:cubicBezTo>
                  <a:cubicBezTo>
                    <a:pt x="2017300" y="1246727"/>
                    <a:pt x="2021491" y="1241488"/>
                    <a:pt x="2025968" y="1240155"/>
                  </a:cubicBezTo>
                  <a:cubicBezTo>
                    <a:pt x="2047589" y="1233488"/>
                    <a:pt x="2069497" y="1223772"/>
                    <a:pt x="2092643" y="1229678"/>
                  </a:cubicBezTo>
                  <a:cubicBezTo>
                    <a:pt x="2124647" y="1237774"/>
                    <a:pt x="2155889" y="1237298"/>
                    <a:pt x="2187893" y="1229297"/>
                  </a:cubicBezTo>
                  <a:cubicBezTo>
                    <a:pt x="2239804" y="1216343"/>
                    <a:pt x="2291715" y="1202627"/>
                    <a:pt x="2346294" y="1205484"/>
                  </a:cubicBezTo>
                  <a:cubicBezTo>
                    <a:pt x="2355342" y="1205960"/>
                    <a:pt x="2366105" y="1200150"/>
                    <a:pt x="2373916" y="1194435"/>
                  </a:cubicBezTo>
                  <a:cubicBezTo>
                    <a:pt x="2388870" y="1183577"/>
                    <a:pt x="2388203" y="1182719"/>
                    <a:pt x="2404967" y="1191673"/>
                  </a:cubicBezTo>
                  <a:cubicBezTo>
                    <a:pt x="2408968" y="1193864"/>
                    <a:pt x="2413921" y="1195197"/>
                    <a:pt x="2416874" y="1198436"/>
                  </a:cubicBezTo>
                  <a:cubicBezTo>
                    <a:pt x="2431923" y="1214914"/>
                    <a:pt x="2450497" y="1210913"/>
                    <a:pt x="2468975" y="1208532"/>
                  </a:cubicBezTo>
                  <a:cubicBezTo>
                    <a:pt x="2472214" y="1208056"/>
                    <a:pt x="2476119" y="1207389"/>
                    <a:pt x="2478882" y="1208723"/>
                  </a:cubicBezTo>
                  <a:cubicBezTo>
                    <a:pt x="2491359" y="1214723"/>
                    <a:pt x="2501932" y="1212628"/>
                    <a:pt x="2512791" y="1204436"/>
                  </a:cubicBezTo>
                  <a:cubicBezTo>
                    <a:pt x="2522220" y="1197388"/>
                    <a:pt x="2533079" y="1193197"/>
                    <a:pt x="2544223" y="1201960"/>
                  </a:cubicBezTo>
                  <a:cubicBezTo>
                    <a:pt x="2568988" y="1221391"/>
                    <a:pt x="2595467" y="1222343"/>
                    <a:pt x="2623471" y="1210056"/>
                  </a:cubicBezTo>
                  <a:cubicBezTo>
                    <a:pt x="2643473" y="1201293"/>
                    <a:pt x="2663190" y="1199293"/>
                    <a:pt x="2684241" y="1208151"/>
                  </a:cubicBezTo>
                  <a:cubicBezTo>
                    <a:pt x="2692337" y="1211580"/>
                    <a:pt x="2702814" y="1209294"/>
                    <a:pt x="2712244" y="1210056"/>
                  </a:cubicBezTo>
                  <a:cubicBezTo>
                    <a:pt x="2717578" y="1210437"/>
                    <a:pt x="2723484" y="1210532"/>
                    <a:pt x="2728055" y="1212914"/>
                  </a:cubicBezTo>
                  <a:cubicBezTo>
                    <a:pt x="2740248" y="1219010"/>
                    <a:pt x="2751582" y="1226820"/>
                    <a:pt x="2763869" y="1232821"/>
                  </a:cubicBezTo>
                  <a:cubicBezTo>
                    <a:pt x="2769775" y="1235678"/>
                    <a:pt x="2776823" y="1237202"/>
                    <a:pt x="2783491" y="1237298"/>
                  </a:cubicBezTo>
                  <a:cubicBezTo>
                    <a:pt x="2803208" y="1237774"/>
                    <a:pt x="2822925" y="1237774"/>
                    <a:pt x="2842546" y="1236917"/>
                  </a:cubicBezTo>
                  <a:cubicBezTo>
                    <a:pt x="2874931" y="1235583"/>
                    <a:pt x="2907792" y="1235297"/>
                    <a:pt x="2931128" y="1206913"/>
                  </a:cubicBezTo>
                  <a:cubicBezTo>
                    <a:pt x="2933034" y="1204627"/>
                    <a:pt x="2937129" y="1203293"/>
                    <a:pt x="2940368" y="1202912"/>
                  </a:cubicBezTo>
                  <a:cubicBezTo>
                    <a:pt x="2955322" y="1201103"/>
                    <a:pt x="2970657" y="1200912"/>
                    <a:pt x="2985421" y="1197959"/>
                  </a:cubicBezTo>
                  <a:cubicBezTo>
                    <a:pt x="2997232" y="1195578"/>
                    <a:pt x="3007043" y="1196340"/>
                    <a:pt x="3015996" y="1204722"/>
                  </a:cubicBezTo>
                  <a:cubicBezTo>
                    <a:pt x="3027712" y="1215771"/>
                    <a:pt x="3042000" y="1222248"/>
                    <a:pt x="3057621" y="1218724"/>
                  </a:cubicBezTo>
                  <a:cubicBezTo>
                    <a:pt x="3073241" y="1215295"/>
                    <a:pt x="3083528" y="1222724"/>
                    <a:pt x="3095054" y="1230440"/>
                  </a:cubicBezTo>
                  <a:cubicBezTo>
                    <a:pt x="3103436" y="1236059"/>
                    <a:pt x="3112961" y="1243108"/>
                    <a:pt x="3122295" y="1243679"/>
                  </a:cubicBezTo>
                  <a:cubicBezTo>
                    <a:pt x="3143441" y="1244917"/>
                    <a:pt x="3161634" y="1264539"/>
                    <a:pt x="3184589" y="1253395"/>
                  </a:cubicBezTo>
                  <a:cubicBezTo>
                    <a:pt x="3186113" y="1252633"/>
                    <a:pt x="3188875" y="1254538"/>
                    <a:pt x="3191066" y="1255014"/>
                  </a:cubicBezTo>
                  <a:cubicBezTo>
                    <a:pt x="3208592" y="1258634"/>
                    <a:pt x="3225070" y="1255109"/>
                    <a:pt x="3237929" y="1243203"/>
                  </a:cubicBezTo>
                  <a:cubicBezTo>
                    <a:pt x="3254788" y="1227677"/>
                    <a:pt x="3273457" y="1226153"/>
                    <a:pt x="3294221" y="1231202"/>
                  </a:cubicBezTo>
                  <a:cubicBezTo>
                    <a:pt x="3300889" y="1232821"/>
                    <a:pt x="3307557" y="1233964"/>
                    <a:pt x="3314319" y="1235297"/>
                  </a:cubicBezTo>
                  <a:cubicBezTo>
                    <a:pt x="3323463" y="1237202"/>
                    <a:pt x="3332703" y="1239203"/>
                    <a:pt x="3341846" y="1241108"/>
                  </a:cubicBezTo>
                  <a:cubicBezTo>
                    <a:pt x="3350705" y="1243013"/>
                    <a:pt x="3360516" y="1246251"/>
                    <a:pt x="3367373" y="1238060"/>
                  </a:cubicBezTo>
                  <a:cubicBezTo>
                    <a:pt x="3373279" y="1231011"/>
                    <a:pt x="3377470" y="1231678"/>
                    <a:pt x="3382899" y="1237774"/>
                  </a:cubicBezTo>
                  <a:cubicBezTo>
                    <a:pt x="3401759" y="1259110"/>
                    <a:pt x="3424619" y="1272445"/>
                    <a:pt x="3453765" y="1273397"/>
                  </a:cubicBezTo>
                  <a:cubicBezTo>
                    <a:pt x="3459766" y="1273588"/>
                    <a:pt x="3465862" y="1274921"/>
                    <a:pt x="3471767" y="1276350"/>
                  </a:cubicBezTo>
                  <a:cubicBezTo>
                    <a:pt x="3475387" y="1277207"/>
                    <a:pt x="3479769" y="1278160"/>
                    <a:pt x="3481959" y="1280732"/>
                  </a:cubicBezTo>
                  <a:cubicBezTo>
                    <a:pt x="3499009" y="1300353"/>
                    <a:pt x="3520250" y="1313974"/>
                    <a:pt x="3543396" y="1324928"/>
                  </a:cubicBezTo>
                  <a:cubicBezTo>
                    <a:pt x="3551682" y="1328833"/>
                    <a:pt x="3560541" y="1332738"/>
                    <a:pt x="3569494" y="1333881"/>
                  </a:cubicBezTo>
                  <a:cubicBezTo>
                    <a:pt x="3578828" y="1335024"/>
                    <a:pt x="3588639" y="1333119"/>
                    <a:pt x="3598164" y="1332071"/>
                  </a:cubicBezTo>
                  <a:cubicBezTo>
                    <a:pt x="3603784" y="1331500"/>
                    <a:pt x="3610261" y="1331595"/>
                    <a:pt x="3614738" y="1328833"/>
                  </a:cubicBezTo>
                  <a:cubicBezTo>
                    <a:pt x="3628930" y="1320165"/>
                    <a:pt x="3642646" y="1310831"/>
                    <a:pt x="3655886" y="1300734"/>
                  </a:cubicBezTo>
                  <a:cubicBezTo>
                    <a:pt x="3667221" y="1292066"/>
                    <a:pt x="3669507" y="1290828"/>
                    <a:pt x="3679317" y="1301687"/>
                  </a:cubicBezTo>
                  <a:cubicBezTo>
                    <a:pt x="3689414" y="1312831"/>
                    <a:pt x="3701987" y="1318641"/>
                    <a:pt x="3715893" y="1321022"/>
                  </a:cubicBezTo>
                  <a:cubicBezTo>
                    <a:pt x="3737896" y="1324737"/>
                    <a:pt x="3760089" y="1327880"/>
                    <a:pt x="3782282" y="1329690"/>
                  </a:cubicBezTo>
                  <a:cubicBezTo>
                    <a:pt x="3802380" y="1331309"/>
                    <a:pt x="3812000" y="1322546"/>
                    <a:pt x="3816001" y="1302639"/>
                  </a:cubicBezTo>
                  <a:cubicBezTo>
                    <a:pt x="3818287" y="1291590"/>
                    <a:pt x="3821240" y="1279588"/>
                    <a:pt x="3833431" y="1276636"/>
                  </a:cubicBezTo>
                  <a:cubicBezTo>
                    <a:pt x="3853339" y="1271873"/>
                    <a:pt x="3874008" y="1269778"/>
                    <a:pt x="3883819" y="1246442"/>
                  </a:cubicBezTo>
                  <a:cubicBezTo>
                    <a:pt x="3889248" y="1251585"/>
                    <a:pt x="3892582" y="1254633"/>
                    <a:pt x="3895821" y="1257681"/>
                  </a:cubicBezTo>
                  <a:cubicBezTo>
                    <a:pt x="3904774" y="1266158"/>
                    <a:pt x="3923347" y="1269778"/>
                    <a:pt x="3932778" y="1262444"/>
                  </a:cubicBezTo>
                  <a:cubicBezTo>
                    <a:pt x="3946684" y="1251776"/>
                    <a:pt x="3959448" y="1253776"/>
                    <a:pt x="3972782" y="1262063"/>
                  </a:cubicBezTo>
                  <a:cubicBezTo>
                    <a:pt x="3995071" y="1275779"/>
                    <a:pt x="4019931" y="1272635"/>
                    <a:pt x="4042505" y="1267111"/>
                  </a:cubicBezTo>
                  <a:cubicBezTo>
                    <a:pt x="4059555" y="1263015"/>
                    <a:pt x="4077748" y="1255490"/>
                    <a:pt x="4088892" y="1238250"/>
                  </a:cubicBezTo>
                  <a:cubicBezTo>
                    <a:pt x="4092416" y="1232726"/>
                    <a:pt x="4100322" y="1229963"/>
                    <a:pt x="4106609" y="1226344"/>
                  </a:cubicBezTo>
                  <a:cubicBezTo>
                    <a:pt x="4111848" y="1223391"/>
                    <a:pt x="4117372" y="1220629"/>
                    <a:pt x="4123182" y="1218724"/>
                  </a:cubicBezTo>
                  <a:cubicBezTo>
                    <a:pt x="4129373" y="1216628"/>
                    <a:pt x="4136232" y="1213580"/>
                    <a:pt x="4142328" y="1214438"/>
                  </a:cubicBezTo>
                  <a:cubicBezTo>
                    <a:pt x="4160806" y="1216914"/>
                    <a:pt x="4175475" y="1212056"/>
                    <a:pt x="4188524" y="1198245"/>
                  </a:cubicBezTo>
                  <a:cubicBezTo>
                    <a:pt x="4195287" y="1191101"/>
                    <a:pt x="4205288" y="1182434"/>
                    <a:pt x="4213860" y="1182338"/>
                  </a:cubicBezTo>
                  <a:cubicBezTo>
                    <a:pt x="4234720" y="1182053"/>
                    <a:pt x="4252055" y="1175195"/>
                    <a:pt x="4270820" y="1167003"/>
                  </a:cubicBezTo>
                  <a:cubicBezTo>
                    <a:pt x="4282916" y="1161764"/>
                    <a:pt x="4296632" y="1158145"/>
                    <a:pt x="4309587" y="1153287"/>
                  </a:cubicBezTo>
                  <a:cubicBezTo>
                    <a:pt x="4324731" y="1147572"/>
                    <a:pt x="4341210" y="1145477"/>
                    <a:pt x="4350449" y="1129665"/>
                  </a:cubicBezTo>
                  <a:cubicBezTo>
                    <a:pt x="4351496" y="1127951"/>
                    <a:pt x="4354640" y="1127665"/>
                    <a:pt x="4356164" y="1126046"/>
                  </a:cubicBezTo>
                  <a:cubicBezTo>
                    <a:pt x="4361021" y="1121093"/>
                    <a:pt x="4367308" y="1116521"/>
                    <a:pt x="4369880" y="1110520"/>
                  </a:cubicBezTo>
                  <a:cubicBezTo>
                    <a:pt x="4377309" y="1092994"/>
                    <a:pt x="4383119" y="1074896"/>
                    <a:pt x="4389787" y="1057085"/>
                  </a:cubicBezTo>
                  <a:cubicBezTo>
                    <a:pt x="4391216" y="1053275"/>
                    <a:pt x="4392549" y="1048417"/>
                    <a:pt x="4395502" y="1046226"/>
                  </a:cubicBezTo>
                  <a:cubicBezTo>
                    <a:pt x="4412552" y="1033653"/>
                    <a:pt x="4429888" y="1021556"/>
                    <a:pt x="4447413" y="1009650"/>
                  </a:cubicBezTo>
                  <a:cubicBezTo>
                    <a:pt x="4454462" y="1004887"/>
                    <a:pt x="4460367" y="1007555"/>
                    <a:pt x="4466654" y="1013079"/>
                  </a:cubicBezTo>
                  <a:cubicBezTo>
                    <a:pt x="4472750" y="1018318"/>
                    <a:pt x="4480275" y="1023747"/>
                    <a:pt x="4487894" y="1025081"/>
                  </a:cubicBezTo>
                  <a:cubicBezTo>
                    <a:pt x="4503135" y="1027652"/>
                    <a:pt x="4518946" y="1028224"/>
                    <a:pt x="4534472" y="1028224"/>
                  </a:cubicBezTo>
                  <a:cubicBezTo>
                    <a:pt x="4540282" y="1028224"/>
                    <a:pt x="4546473" y="1024795"/>
                    <a:pt x="4551903" y="1022033"/>
                  </a:cubicBezTo>
                  <a:cubicBezTo>
                    <a:pt x="4562189" y="1016794"/>
                    <a:pt x="4571714" y="1009745"/>
                    <a:pt x="4582382" y="1005364"/>
                  </a:cubicBezTo>
                  <a:cubicBezTo>
                    <a:pt x="4594765" y="1000316"/>
                    <a:pt x="4602194" y="992219"/>
                    <a:pt x="4605909" y="979551"/>
                  </a:cubicBezTo>
                  <a:cubicBezTo>
                    <a:pt x="4611434" y="960692"/>
                    <a:pt x="4624579" y="947547"/>
                    <a:pt x="4640104" y="936879"/>
                  </a:cubicBezTo>
                  <a:cubicBezTo>
                    <a:pt x="4659821" y="923258"/>
                    <a:pt x="4683348" y="923925"/>
                    <a:pt x="4705731" y="920591"/>
                  </a:cubicBezTo>
                  <a:cubicBezTo>
                    <a:pt x="4714304" y="919353"/>
                    <a:pt x="4723162" y="918305"/>
                    <a:pt x="4730973" y="915162"/>
                  </a:cubicBezTo>
                  <a:cubicBezTo>
                    <a:pt x="4760595" y="903351"/>
                    <a:pt x="4790218" y="892112"/>
                    <a:pt x="4822794" y="892397"/>
                  </a:cubicBezTo>
                  <a:cubicBezTo>
                    <a:pt x="4825460" y="892397"/>
                    <a:pt x="4828128" y="892112"/>
                    <a:pt x="4830794" y="891635"/>
                  </a:cubicBezTo>
                  <a:cubicBezTo>
                    <a:pt x="4853940" y="887730"/>
                    <a:pt x="4877848" y="886206"/>
                    <a:pt x="4894421" y="865442"/>
                  </a:cubicBezTo>
                  <a:cubicBezTo>
                    <a:pt x="4897469" y="861632"/>
                    <a:pt x="4904422" y="860489"/>
                    <a:pt x="4909756" y="858964"/>
                  </a:cubicBezTo>
                  <a:cubicBezTo>
                    <a:pt x="4918996" y="856488"/>
                    <a:pt x="4925188" y="851440"/>
                    <a:pt x="4928521" y="842391"/>
                  </a:cubicBezTo>
                  <a:cubicBezTo>
                    <a:pt x="4934141" y="826770"/>
                    <a:pt x="4940808" y="811435"/>
                    <a:pt x="4945857" y="795623"/>
                  </a:cubicBezTo>
                  <a:cubicBezTo>
                    <a:pt x="4949381" y="784765"/>
                    <a:pt x="4955953" y="778764"/>
                    <a:pt x="4966145" y="774287"/>
                  </a:cubicBezTo>
                  <a:cubicBezTo>
                    <a:pt x="4971860" y="771811"/>
                    <a:pt x="4976813" y="766382"/>
                    <a:pt x="4980909" y="761333"/>
                  </a:cubicBezTo>
                  <a:cubicBezTo>
                    <a:pt x="4985862" y="755237"/>
                    <a:pt x="4988433" y="747141"/>
                    <a:pt x="4993862" y="741712"/>
                  </a:cubicBezTo>
                  <a:cubicBezTo>
                    <a:pt x="5007102" y="728186"/>
                    <a:pt x="5011198" y="713232"/>
                    <a:pt x="5006816" y="694754"/>
                  </a:cubicBezTo>
                  <a:cubicBezTo>
                    <a:pt x="5002911" y="678371"/>
                    <a:pt x="5013198" y="656463"/>
                    <a:pt x="5026724" y="653129"/>
                  </a:cubicBezTo>
                  <a:cubicBezTo>
                    <a:pt x="5041678" y="649414"/>
                    <a:pt x="5051965" y="640271"/>
                    <a:pt x="5062538" y="630079"/>
                  </a:cubicBezTo>
                  <a:cubicBezTo>
                    <a:pt x="5068443" y="624364"/>
                    <a:pt x="5076730" y="619411"/>
                    <a:pt x="5084731" y="617982"/>
                  </a:cubicBezTo>
                  <a:cubicBezTo>
                    <a:pt x="5115116" y="612458"/>
                    <a:pt x="5143786" y="619220"/>
                    <a:pt x="5172647" y="630174"/>
                  </a:cubicBezTo>
                  <a:cubicBezTo>
                    <a:pt x="5191506" y="637318"/>
                    <a:pt x="5212461" y="639223"/>
                    <a:pt x="5232654" y="642080"/>
                  </a:cubicBezTo>
                  <a:cubicBezTo>
                    <a:pt x="5238941" y="642937"/>
                    <a:pt x="5246942" y="641033"/>
                    <a:pt x="5252371" y="637508"/>
                  </a:cubicBezTo>
                  <a:cubicBezTo>
                    <a:pt x="5271421" y="625316"/>
                    <a:pt x="5290376" y="612743"/>
                    <a:pt x="5308092" y="598646"/>
                  </a:cubicBezTo>
                  <a:cubicBezTo>
                    <a:pt x="5324571" y="585407"/>
                    <a:pt x="5343144" y="579882"/>
                    <a:pt x="5363147" y="581311"/>
                  </a:cubicBezTo>
                  <a:cubicBezTo>
                    <a:pt x="5377720" y="582359"/>
                    <a:pt x="5390864" y="579977"/>
                    <a:pt x="5404580" y="576358"/>
                  </a:cubicBezTo>
                  <a:cubicBezTo>
                    <a:pt x="5416010" y="573310"/>
                    <a:pt x="5428583" y="571214"/>
                    <a:pt x="5440203" y="572548"/>
                  </a:cubicBezTo>
                  <a:cubicBezTo>
                    <a:pt x="5456491" y="574453"/>
                    <a:pt x="5469922" y="571691"/>
                    <a:pt x="5482971" y="561880"/>
                  </a:cubicBezTo>
                  <a:cubicBezTo>
                    <a:pt x="5489924" y="556641"/>
                    <a:pt x="5498878" y="553879"/>
                    <a:pt x="5507165" y="550259"/>
                  </a:cubicBezTo>
                  <a:cubicBezTo>
                    <a:pt x="5519928" y="544640"/>
                    <a:pt x="5533168" y="539877"/>
                    <a:pt x="5545645" y="533591"/>
                  </a:cubicBezTo>
                  <a:cubicBezTo>
                    <a:pt x="5559076" y="526923"/>
                    <a:pt x="5571363" y="517684"/>
                    <a:pt x="5585079" y="511969"/>
                  </a:cubicBezTo>
                  <a:cubicBezTo>
                    <a:pt x="5599843" y="505778"/>
                    <a:pt x="5609368" y="496348"/>
                    <a:pt x="5615368" y="481679"/>
                  </a:cubicBezTo>
                  <a:cubicBezTo>
                    <a:pt x="5619179" y="472440"/>
                    <a:pt x="5624417" y="462629"/>
                    <a:pt x="5631656" y="456152"/>
                  </a:cubicBezTo>
                  <a:cubicBezTo>
                    <a:pt x="5646611" y="442913"/>
                    <a:pt x="5664136" y="432625"/>
                    <a:pt x="5679377" y="419576"/>
                  </a:cubicBezTo>
                  <a:cubicBezTo>
                    <a:pt x="5700808" y="401288"/>
                    <a:pt x="5720620" y="381857"/>
                    <a:pt x="5722525" y="350615"/>
                  </a:cubicBezTo>
                  <a:cubicBezTo>
                    <a:pt x="5723572" y="333375"/>
                    <a:pt x="5732716" y="326041"/>
                    <a:pt x="5749576" y="321945"/>
                  </a:cubicBezTo>
                  <a:cubicBezTo>
                    <a:pt x="5755195" y="320612"/>
                    <a:pt x="5763197" y="318040"/>
                    <a:pt x="5764911" y="313849"/>
                  </a:cubicBezTo>
                  <a:cubicBezTo>
                    <a:pt x="5770054" y="301371"/>
                    <a:pt x="5780722" y="298895"/>
                    <a:pt x="5791009" y="293942"/>
                  </a:cubicBezTo>
                  <a:cubicBezTo>
                    <a:pt x="5797201" y="290989"/>
                    <a:pt x="5804821" y="285179"/>
                    <a:pt x="5806440" y="279178"/>
                  </a:cubicBezTo>
                  <a:cubicBezTo>
                    <a:pt x="5813107" y="254889"/>
                    <a:pt x="5831395" y="240602"/>
                    <a:pt x="5848636" y="224885"/>
                  </a:cubicBezTo>
                  <a:cubicBezTo>
                    <a:pt x="5853684" y="220218"/>
                    <a:pt x="5859113" y="214884"/>
                    <a:pt x="5861590" y="208788"/>
                  </a:cubicBezTo>
                  <a:cubicBezTo>
                    <a:pt x="5866829" y="195643"/>
                    <a:pt x="5874639" y="186118"/>
                    <a:pt x="5888355" y="181166"/>
                  </a:cubicBezTo>
                  <a:cubicBezTo>
                    <a:pt x="5892736" y="179642"/>
                    <a:pt x="5896737" y="176117"/>
                    <a:pt x="5900071" y="172784"/>
                  </a:cubicBezTo>
                  <a:cubicBezTo>
                    <a:pt x="5907215" y="165545"/>
                    <a:pt x="5913215" y="157067"/>
                    <a:pt x="5920740" y="150305"/>
                  </a:cubicBezTo>
                  <a:cubicBezTo>
                    <a:pt x="5939885" y="132874"/>
                    <a:pt x="5958840" y="115729"/>
                    <a:pt x="5969985" y="91345"/>
                  </a:cubicBezTo>
                  <a:cubicBezTo>
                    <a:pt x="5975413" y="79439"/>
                    <a:pt x="5981605" y="66485"/>
                    <a:pt x="5991130" y="58293"/>
                  </a:cubicBezTo>
                  <a:cubicBezTo>
                    <a:pt x="6003227" y="47911"/>
                    <a:pt x="6019133" y="42005"/>
                    <a:pt x="6033325" y="33909"/>
                  </a:cubicBezTo>
                  <a:cubicBezTo>
                    <a:pt x="6040469" y="29813"/>
                    <a:pt x="6047137" y="24860"/>
                    <a:pt x="6054376" y="20955"/>
                  </a:cubicBezTo>
                  <a:cubicBezTo>
                    <a:pt x="6067234" y="14097"/>
                    <a:pt x="6080379" y="7715"/>
                    <a:pt x="6095524" y="0"/>
                  </a:cubicBezTo>
                  <a:close/>
                </a:path>
              </a:pathLst>
            </a:custGeom>
            <a:blipFill dpi="0" rotWithShape="1">
              <a:blip r:embed="rId4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52814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record_2025-05-17_17-59-09">
            <a:hlinkClick r:id="" action="ppaction://media"/>
            <a:extLst>
              <a:ext uri="{FF2B5EF4-FFF2-40B4-BE49-F238E27FC236}">
                <a16:creationId xmlns:a16="http://schemas.microsoft.com/office/drawing/2014/main" id="{540A8F01-3C74-2ABF-D853-686EBA25E97E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49289" y="196475"/>
            <a:ext cx="11493422" cy="6465049"/>
          </a:xfrm>
          <a:prstGeom prst="rect">
            <a:avLst/>
          </a:prstGeom>
        </p:spPr>
      </p:pic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67FDE1A-1A2E-CF94-E9ED-4C260C3D1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sz="1100" noProof="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10</a:t>
            </a:fld>
            <a:endParaRPr lang="en-US" sz="1100" noProof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6381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953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EC4D4AC-6D57-7861-6B76-C4723A61C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latin typeface="Poppins" panose="00000500000000000000" pitchFamily="2" charset="0"/>
                <a:cs typeface="Poppins" panose="00000500000000000000" pitchFamily="2" charset="0"/>
              </a:rPr>
              <a:t>Conclusioni e Lezioni Apprese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BA18E18-A65F-919F-15D4-F9B4AFAA33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it-IT" dirty="0">
                <a:latin typeface="Poppins Light" panose="00000400000000000000" pitchFamily="2" charset="0"/>
                <a:cs typeface="Poppins Light" panose="00000400000000000000" pitchFamily="2" charset="0"/>
              </a:rPr>
              <a:t>Applicazione pratica dei concetti MAS studiati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it-IT" dirty="0">
                <a:latin typeface="Poppins Light" panose="00000400000000000000" pitchFamily="2" charset="0"/>
                <a:cs typeface="Poppins Light" panose="00000400000000000000" pitchFamily="2" charset="0"/>
              </a:rPr>
              <a:t>Sviluppo con Jason e Swing integrati in un sistema complesso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it-IT" dirty="0">
                <a:latin typeface="Poppins Light" panose="00000400000000000000" pitchFamily="2" charset="0"/>
                <a:cs typeface="Poppins Light" panose="00000400000000000000" pitchFamily="2" charset="0"/>
              </a:rPr>
              <a:t>Comprensione delle sfide nella progettazione di agenti autonomi competitivi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it-IT" dirty="0">
                <a:latin typeface="Poppins Light" panose="00000400000000000000" pitchFamily="2" charset="0"/>
                <a:cs typeface="Poppins Light" panose="00000400000000000000" pitchFamily="2" charset="0"/>
              </a:rPr>
              <a:t>Lavori futuri: cooperazione, dinamiche predatore-preda, decisioni più intelligenti</a:t>
            </a:r>
          </a:p>
          <a:p>
            <a:endParaRPr lang="it-IT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F61B6C6-8A77-BB21-7589-36C377FDC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it-IT" noProof="0" smtClean="0"/>
              <a:pPr rtl="0"/>
              <a:t>11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974983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olo 21">
            <a:extLst>
              <a:ext uri="{FF2B5EF4-FFF2-40B4-BE49-F238E27FC236}">
                <a16:creationId xmlns:a16="http://schemas.microsoft.com/office/drawing/2014/main" id="{F8FAEED9-1ECD-45F9-87A0-9394BAEABB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4" y="1231899"/>
            <a:ext cx="5610240" cy="798416"/>
          </a:xfrm>
        </p:spPr>
        <p:txBody>
          <a:bodyPr rtlCol="0"/>
          <a:lstStyle/>
          <a:p>
            <a:pPr rtl="0"/>
            <a:r>
              <a:rPr lang="it-IT" sz="3800">
                <a:latin typeface="Poppins Medium" panose="00000600000000000000" pitchFamily="2" charset="0"/>
                <a:cs typeface="Poppins Medium" panose="00000600000000000000" pitchFamily="2" charset="0"/>
              </a:rPr>
              <a:t>Grazie per l’attenzione</a:t>
            </a:r>
          </a:p>
        </p:txBody>
      </p:sp>
      <p:sp>
        <p:nvSpPr>
          <p:cNvPr id="23" name="Sottotitolo 22">
            <a:extLst>
              <a:ext uri="{FF2B5EF4-FFF2-40B4-BE49-F238E27FC236}">
                <a16:creationId xmlns:a16="http://schemas.microsoft.com/office/drawing/2014/main" id="{8E5E4638-9BCB-4C2E-914F-CC868E2020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2127738"/>
            <a:ext cx="5877929" cy="3067713"/>
          </a:xfrm>
        </p:spPr>
        <p:txBody>
          <a:bodyPr rtlCol="0"/>
          <a:lstStyle/>
          <a:p>
            <a:pPr rtl="0"/>
            <a:r>
              <a:rPr lang="it-IT" dirty="0">
                <a:latin typeface="Poppins Medium" panose="00000600000000000000" pitchFamily="2" charset="0"/>
                <a:cs typeface="Poppins Medium" panose="00000600000000000000" pitchFamily="2" charset="0"/>
              </a:rPr>
              <a:t>Andrea Bedei</a:t>
            </a:r>
          </a:p>
          <a:p>
            <a:pPr rtl="0"/>
            <a:r>
              <a:rPr lang="it-IT" dirty="0">
                <a:latin typeface="Poppins Medium" panose="00000600000000000000" pitchFamily="2" charset="0"/>
                <a:cs typeface="Poppins Medium" panose="00000600000000000000" pitchFamily="2" charset="0"/>
              </a:rPr>
              <a:t>Fabio Notaro</a:t>
            </a:r>
          </a:p>
          <a:p>
            <a:pPr rtl="0"/>
            <a:r>
              <a:rPr lang="it-IT" dirty="0">
                <a:latin typeface="Poppins Medium" panose="00000600000000000000" pitchFamily="2" charset="0"/>
                <a:cs typeface="Poppins Medium" panose="00000600000000000000" pitchFamily="2" charset="0"/>
              </a:rPr>
              <a:t>Giacomo Leo Bertuccioli</a:t>
            </a:r>
          </a:p>
          <a:p>
            <a:pPr rtl="0"/>
            <a:r>
              <a:rPr lang="it-IT" dirty="0">
                <a:latin typeface="Poppins Medium" panose="00000600000000000000" pitchFamily="2" charset="0"/>
                <a:cs typeface="Poppins Medium" panose="00000600000000000000" pitchFamily="2" charset="0"/>
                <a:hlinkClick r:id="rId2"/>
              </a:rPr>
              <a:t>andrea.bedei2@studio.unibo.it</a:t>
            </a:r>
            <a:endParaRPr lang="it-IT" dirty="0"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rtl="0"/>
            <a:r>
              <a:rPr lang="it-IT" dirty="0">
                <a:latin typeface="Poppins Medium" panose="00000600000000000000" pitchFamily="2" charset="0"/>
                <a:cs typeface="Poppins Medium" panose="00000600000000000000" pitchFamily="2" charset="0"/>
                <a:hlinkClick r:id="rId3"/>
              </a:rPr>
              <a:t>fabio.notaro2@studio.unibo.it</a:t>
            </a:r>
            <a:endParaRPr lang="it-IT" dirty="0"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rtl="0"/>
            <a:r>
              <a:rPr lang="it-IT" dirty="0">
                <a:latin typeface="Poppins Medium" panose="00000600000000000000" pitchFamily="2" charset="0"/>
                <a:cs typeface="Poppins Medium" panose="00000600000000000000" pitchFamily="2" charset="0"/>
                <a:hlinkClick r:id="rId4"/>
              </a:rPr>
              <a:t>giacomo.bertuccioli@studio.unibo.it</a:t>
            </a:r>
            <a:endParaRPr lang="it-IT" dirty="0"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rtl="0"/>
            <a:endParaRPr lang="it-IT" dirty="0">
              <a:latin typeface="Poppins Medium" panose="00000600000000000000" pitchFamily="2" charset="0"/>
              <a:cs typeface="Poppins Medium" panose="00000600000000000000" pitchFamily="2" charset="0"/>
            </a:endParaRP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6E60F23-FB58-4EF8-82FD-E86CED25F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BA1B0FB-D917-4C8C-928F-313BD683BF39}" type="slidenum">
              <a:rPr lang="it-IT" smtClean="0"/>
              <a:pPr rtl="0"/>
              <a:t>12</a:t>
            </a:fld>
            <a:endParaRPr lang="it-IT"/>
          </a:p>
        </p:txBody>
      </p:sp>
      <p:pic>
        <p:nvPicPr>
          <p:cNvPr id="9" name="Segnaposto immagine 50" descr="Immagine che contiene clipart, pesce, creatività&#10;&#10;Descrizione generata automaticamente">
            <a:extLst>
              <a:ext uri="{FF2B5EF4-FFF2-40B4-BE49-F238E27FC236}">
                <a16:creationId xmlns:a16="http://schemas.microsoft.com/office/drawing/2014/main" id="{9CA03F80-CD65-C6A8-B897-00AC795ABCA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8197849" y="1566877"/>
            <a:ext cx="3155951" cy="3155951"/>
          </a:xfrm>
          <a:prstGeom prst="ellipse">
            <a:avLst/>
          </a:prstGeom>
          <a:ln w="190500" cap="rnd">
            <a:noFill/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3247798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7BA1A42-4E0C-C007-04B9-3F1B028965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dirty="0">
                <a:latin typeface="Poppins" panose="00000500000000000000" pitchFamily="2" charset="0"/>
                <a:cs typeface="Poppins" panose="00000500000000000000" pitchFamily="2" charset="0"/>
              </a:rPr>
              <a:t>Motivazioni del Progetto</a:t>
            </a:r>
          </a:p>
        </p:txBody>
      </p:sp>
      <p:sp>
        <p:nvSpPr>
          <p:cNvPr id="11" name="Segnaposto numero diapositiva 10">
            <a:extLst>
              <a:ext uri="{FF2B5EF4-FFF2-40B4-BE49-F238E27FC236}">
                <a16:creationId xmlns:a16="http://schemas.microsoft.com/office/drawing/2014/main" id="{1C66D52F-6F0E-1331-BEDC-C62188E7D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it-IT" smtClean="0"/>
              <a:pPr>
                <a:spcAft>
                  <a:spcPts val="600"/>
                </a:spcAft>
              </a:pPr>
              <a:t>2</a:t>
            </a:fld>
            <a:endParaRPr lang="it-IT"/>
          </a:p>
        </p:txBody>
      </p:sp>
      <p:graphicFrame>
        <p:nvGraphicFramePr>
          <p:cNvPr id="13" name="CasellaDiTesto 3">
            <a:extLst>
              <a:ext uri="{FF2B5EF4-FFF2-40B4-BE49-F238E27FC236}">
                <a16:creationId xmlns:a16="http://schemas.microsoft.com/office/drawing/2014/main" id="{B64FE074-629D-81E9-A42C-A0FBD3E470E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89098786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78094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A02312-CDF5-41DD-3AF6-F40C0BE0CB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E431DC2-044A-CD0B-ED97-767306429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-1014349"/>
            <a:ext cx="10545371" cy="1956841"/>
          </a:xfrm>
        </p:spPr>
        <p:txBody>
          <a:bodyPr anchor="b">
            <a:normAutofit/>
          </a:bodyPr>
          <a:lstStyle/>
          <a:p>
            <a:r>
              <a:rPr lang="it-IT" sz="3000" b="1" dirty="0">
                <a:latin typeface="Poppins" panose="00000500000000000000" pitchFamily="2" charset="0"/>
                <a:cs typeface="Poppins" panose="00000500000000000000" pitchFamily="2" charset="0"/>
              </a:rPr>
              <a:t>LETTERATURA IN MATERIA DI AGENTI IN COMPETIZIONE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86517155-0DA1-BB92-3AB0-E2E0E3ACCE9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23284" y="942492"/>
                <a:ext cx="11695814" cy="5915508"/>
              </a:xfrm>
            </p:spPr>
            <p:txBody>
              <a:bodyPr>
                <a:normAutofit/>
              </a:bodyPr>
              <a:lstStyle/>
              <a:p>
                <a:pPr>
                  <a:buFont typeface="Arial" panose="020B0604020202020204" pitchFamily="34" charset="0"/>
                  <a:buChar char="•"/>
                </a:pPr>
                <a:r>
                  <a:rPr lang="en-US" sz="1700" b="1" i="1" dirty="0">
                    <a:latin typeface="Poppins Light" panose="00000400000000000000" pitchFamily="2" charset="0"/>
                    <a:cs typeface="Poppins Light" panose="00000400000000000000" pitchFamily="2" charset="0"/>
                  </a:rPr>
                  <a:t>Multi-agent Systems: Cooperation and Competition</a:t>
                </a:r>
                <a:r>
                  <a:rPr lang="en-US" sz="1700" dirty="0">
                    <a:latin typeface="Poppins Light" panose="00000400000000000000" pitchFamily="2" charset="0"/>
                    <a:cs typeface="Poppins Light" panose="00000400000000000000" pitchFamily="2" charset="0"/>
                  </a:rPr>
                  <a:t>, LUMENOVA, 2024 -&gt; “If MAS are deployed in fluctuating environments, individual agents and the system as a whole must be regularly monitored for emergent objectives that may undermine cooperation and favor irregular or non-fair conflict” -&gt; per cui </a:t>
                </a:r>
                <a:r>
                  <a:rPr lang="en-US" sz="1700" dirty="0" err="1">
                    <a:latin typeface="Poppins Light" panose="00000400000000000000" pitchFamily="2" charset="0"/>
                    <a:cs typeface="Poppins Light" panose="00000400000000000000" pitchFamily="2" charset="0"/>
                  </a:rPr>
                  <a:t>abbiamo</a:t>
                </a:r>
                <a:r>
                  <a:rPr lang="en-US" sz="1700" dirty="0">
                    <a:latin typeface="Poppins Light" panose="00000400000000000000" pitchFamily="2" charset="0"/>
                    <a:cs typeface="Poppins Light" panose="00000400000000000000" pitchFamily="2" charset="0"/>
                  </a:rPr>
                  <a:t> </a:t>
                </a:r>
                <a:r>
                  <a:rPr lang="en-US" sz="1700" dirty="0" err="1">
                    <a:latin typeface="Poppins Light" panose="00000400000000000000" pitchFamily="2" charset="0"/>
                    <a:cs typeface="Poppins Light" panose="00000400000000000000" pitchFamily="2" charset="0"/>
                  </a:rPr>
                  <a:t>predisposto</a:t>
                </a:r>
                <a:r>
                  <a:rPr lang="en-US" sz="1700" dirty="0">
                    <a:latin typeface="Poppins Light" panose="00000400000000000000" pitchFamily="2" charset="0"/>
                    <a:cs typeface="Poppins Light" panose="00000400000000000000" pitchFamily="2" charset="0"/>
                  </a:rPr>
                  <a:t> </a:t>
                </a:r>
                <a:r>
                  <a:rPr lang="en-US" sz="1700" dirty="0" err="1">
                    <a:latin typeface="Poppins Light" panose="00000400000000000000" pitchFamily="2" charset="0"/>
                    <a:cs typeface="Poppins Light" panose="00000400000000000000" pitchFamily="2" charset="0"/>
                  </a:rPr>
                  <a:t>una</a:t>
                </a:r>
                <a:r>
                  <a:rPr lang="en-US" sz="1700" dirty="0">
                    <a:latin typeface="Poppins Light" panose="00000400000000000000" pitchFamily="2" charset="0"/>
                    <a:cs typeface="Poppins Light" panose="00000400000000000000" pitchFamily="2" charset="0"/>
                  </a:rPr>
                  <a:t> </a:t>
                </a:r>
                <a:r>
                  <a:rPr lang="en-US" sz="1700" dirty="0" err="1">
                    <a:latin typeface="Poppins Light" panose="00000400000000000000" pitchFamily="2" charset="0"/>
                    <a:cs typeface="Poppins Light" panose="00000400000000000000" pitchFamily="2" charset="0"/>
                  </a:rPr>
                  <a:t>metrica</a:t>
                </a:r>
                <a:r>
                  <a:rPr lang="en-US" sz="1700" dirty="0">
                    <a:latin typeface="Poppins Light" panose="00000400000000000000" pitchFamily="2" charset="0"/>
                    <a:cs typeface="Poppins Light" panose="00000400000000000000" pitchFamily="2" charset="0"/>
                  </a:rPr>
                  <a:t> di </a:t>
                </a:r>
                <a:r>
                  <a:rPr lang="en-US" sz="1700" dirty="0" err="1">
                    <a:latin typeface="Poppins Light" panose="00000400000000000000" pitchFamily="2" charset="0"/>
                    <a:cs typeface="Poppins Light" panose="00000400000000000000" pitchFamily="2" charset="0"/>
                  </a:rPr>
                  <a:t>valutazione</a:t>
                </a:r>
                <a:r>
                  <a:rPr lang="en-US" sz="1700" dirty="0">
                    <a:latin typeface="Poppins Light" panose="00000400000000000000" pitchFamily="2" charset="0"/>
                    <a:cs typeface="Poppins Light" panose="00000400000000000000" pitchFamily="2" charset="0"/>
                  </a:rPr>
                  <a:t> </a:t>
                </a:r>
                <a:r>
                  <a:rPr lang="en-US" sz="1700" dirty="0" err="1">
                    <a:latin typeface="Poppins Light" panose="00000400000000000000" pitchFamily="2" charset="0"/>
                    <a:cs typeface="Poppins Light" panose="00000400000000000000" pitchFamily="2" charset="0"/>
                  </a:rPr>
                  <a:t>tra</a:t>
                </a:r>
                <a:r>
                  <a:rPr lang="en-US" sz="1700" dirty="0">
                    <a:latin typeface="Poppins Light" panose="00000400000000000000" pitchFamily="2" charset="0"/>
                    <a:cs typeface="Poppins Light" panose="00000400000000000000" pitchFamily="2" charset="0"/>
                  </a:rPr>
                  <a:t> 0 e 1 </a:t>
                </a:r>
                <a:r>
                  <a:rPr lang="en-US" sz="1700" dirty="0" err="1">
                    <a:latin typeface="Poppins Light" panose="00000400000000000000" pitchFamily="2" charset="0"/>
                    <a:cs typeface="Poppins Light" panose="00000400000000000000" pitchFamily="2" charset="0"/>
                  </a:rPr>
                  <a:t>che</a:t>
                </a:r>
                <a:r>
                  <a:rPr lang="en-US" sz="1700" dirty="0">
                    <a:latin typeface="Poppins Light" panose="00000400000000000000" pitchFamily="2" charset="0"/>
                    <a:cs typeface="Poppins Light" panose="00000400000000000000" pitchFamily="2" charset="0"/>
                  </a:rPr>
                  <a:t> </a:t>
                </a:r>
                <a:r>
                  <a:rPr lang="en-US" sz="1700" dirty="0" err="1">
                    <a:latin typeface="Poppins Light" panose="00000400000000000000" pitchFamily="2" charset="0"/>
                    <a:cs typeface="Poppins Light" panose="00000400000000000000" pitchFamily="2" charset="0"/>
                  </a:rPr>
                  <a:t>indichi</a:t>
                </a:r>
                <a:r>
                  <a:rPr lang="en-US" sz="1700" dirty="0">
                    <a:latin typeface="Poppins Light" panose="00000400000000000000" pitchFamily="2" charset="0"/>
                    <a:cs typeface="Poppins Light" panose="00000400000000000000" pitchFamily="2" charset="0"/>
                  </a:rPr>
                  <a:t> in ogni </a:t>
                </a:r>
                <a:r>
                  <a:rPr lang="en-US" sz="1700" dirty="0" err="1">
                    <a:latin typeface="Poppins Light" panose="00000400000000000000" pitchFamily="2" charset="0"/>
                    <a:cs typeface="Poppins Light" panose="00000400000000000000" pitchFamily="2" charset="0"/>
                  </a:rPr>
                  <a:t>istante</a:t>
                </a:r>
                <a:r>
                  <a:rPr lang="en-US" sz="1700" dirty="0">
                    <a:latin typeface="Poppins Light" panose="00000400000000000000" pitchFamily="2" charset="0"/>
                    <a:cs typeface="Poppins Light" panose="00000400000000000000" pitchFamily="2" charset="0"/>
                  </a:rPr>
                  <a:t> </a:t>
                </a:r>
                <a:r>
                  <a:rPr lang="en-US" sz="1700" dirty="0" err="1">
                    <a:latin typeface="Poppins Light" panose="00000400000000000000" pitchFamily="2" charset="0"/>
                    <a:cs typeface="Poppins Light" panose="00000400000000000000" pitchFamily="2" charset="0"/>
                  </a:rPr>
                  <a:t>quanto</a:t>
                </a:r>
                <a:r>
                  <a:rPr lang="en-US" sz="1700" dirty="0">
                    <a:latin typeface="Poppins Light" panose="00000400000000000000" pitchFamily="2" charset="0"/>
                    <a:cs typeface="Poppins Light" panose="00000400000000000000" pitchFamily="2" charset="0"/>
                  </a:rPr>
                  <a:t> </a:t>
                </a:r>
                <a:r>
                  <a:rPr lang="en-US" sz="1700" dirty="0" err="1">
                    <a:latin typeface="Poppins Light" panose="00000400000000000000" pitchFamily="2" charset="0"/>
                    <a:cs typeface="Poppins Light" panose="00000400000000000000" pitchFamily="2" charset="0"/>
                  </a:rPr>
                  <a:t>equa</a:t>
                </a:r>
                <a:r>
                  <a:rPr lang="en-US" sz="1700" dirty="0">
                    <a:latin typeface="Poppins Light" panose="00000400000000000000" pitchFamily="2" charset="0"/>
                    <a:cs typeface="Poppins Light" panose="00000400000000000000" pitchFamily="2" charset="0"/>
                  </a:rPr>
                  <a:t> è la </a:t>
                </a:r>
                <a:r>
                  <a:rPr lang="en-US" sz="1700" dirty="0" err="1">
                    <a:latin typeface="Poppins Light" panose="00000400000000000000" pitchFamily="2" charset="0"/>
                    <a:cs typeface="Poppins Light" panose="00000400000000000000" pitchFamily="2" charset="0"/>
                  </a:rPr>
                  <a:t>competizione</a:t>
                </a:r>
                <a:r>
                  <a:rPr lang="en-US" sz="1700" dirty="0">
                    <a:latin typeface="Poppins Light" panose="00000400000000000000" pitchFamily="2" charset="0"/>
                    <a:cs typeface="Poppins Light" panose="00000400000000000000" pitchFamily="2" charset="0"/>
                  </a:rPr>
                  <a:t>  -&gt;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70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700" i="1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it-IT" sz="1700" b="0" i="1" smtClean="0">
                            <a:latin typeface="Cambria Math" panose="02040503050406030204" pitchFamily="18" charset="0"/>
                          </a:rPr>
                          <m:t>𝑎𝑖𝑟𝑛𝑒𝑠𝑠</m:t>
                        </m:r>
                        <m:r>
                          <a:rPr lang="it-IT" sz="17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it-IT" sz="1700" b="0" i="1" smtClean="0">
                            <a:latin typeface="Cambria Math" panose="02040503050406030204" pitchFamily="18" charset="0"/>
                          </a:rPr>
                          <m:t>𝐼𝑛𝑑𝑒𝑥</m:t>
                        </m:r>
                      </m:e>
                      <m:sub/>
                    </m:sSub>
                    <m:r>
                      <a:rPr lang="en-US" sz="170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70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700" i="1" smtClean="0">
                            <a:latin typeface="Cambria Math" panose="02040503050406030204" pitchFamily="18" charset="0"/>
                          </a:rPr>
                          <m:t>ⅇ</m:t>
                        </m:r>
                      </m:e>
                      <m:sup>
                        <m:r>
                          <a:rPr lang="en-US" sz="170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1700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70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num>
                          <m:den>
                            <m:r>
                              <a:rPr lang="en-US" sz="170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sz="170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den>
                        </m:f>
                      </m:sup>
                    </m:sSup>
                  </m:oMath>
                </a14:m>
                <a:r>
                  <a:rPr lang="it-IT" sz="1700" b="0" dirty="0">
                    <a:latin typeface="Poppins Light" panose="00000400000000000000" pitchFamily="2" charset="0"/>
                  </a:rPr>
                  <a:t>	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sz="1700" dirty="0">
                    <a:latin typeface="Poppins Light" panose="00000400000000000000" pitchFamily="2" charset="0"/>
                  </a:rPr>
                  <a:t>Dan Hendrycks, </a:t>
                </a:r>
                <a:r>
                  <a:rPr lang="en-US" sz="1700" b="1" i="1" dirty="0">
                    <a:latin typeface="Poppins Light" panose="00000400000000000000" pitchFamily="2" charset="0"/>
                  </a:rPr>
                  <a:t>Introduction to AI safety, ethics and society, </a:t>
                </a:r>
                <a:r>
                  <a:rPr lang="en-US" sz="1700" dirty="0">
                    <a:latin typeface="Poppins Light" panose="00000400000000000000" pitchFamily="2" charset="0"/>
                  </a:rPr>
                  <a:t>Taylor and Francis, 2024 -&gt; “Reducing </a:t>
                </a:r>
                <a:r>
                  <a:rPr lang="en-US" sz="1700" dirty="0" err="1">
                    <a:latin typeface="Poppins Light" panose="00000400000000000000" pitchFamily="2" charset="0"/>
                  </a:rPr>
                  <a:t>competi-tive</a:t>
                </a:r>
                <a:r>
                  <a:rPr lang="en-US" sz="1700" dirty="0">
                    <a:latin typeface="Poppins Light" panose="00000400000000000000" pitchFamily="2" charset="0"/>
                  </a:rPr>
                  <a:t> pressures could foster collective action...By easing the competitive pressures we might be able to foster collective action to avoid driving up the collective risk level” -&gt; per </a:t>
                </a:r>
                <a:r>
                  <a:rPr lang="en-US" sz="1700" dirty="0" err="1">
                    <a:latin typeface="Poppins Light" panose="00000400000000000000" pitchFamily="2" charset="0"/>
                  </a:rPr>
                  <a:t>favorire</a:t>
                </a:r>
                <a:r>
                  <a:rPr lang="en-US" sz="1700" dirty="0">
                    <a:latin typeface="Poppins Light" panose="00000400000000000000" pitchFamily="2" charset="0"/>
                  </a:rPr>
                  <a:t> </a:t>
                </a:r>
                <a:r>
                  <a:rPr lang="en-US" sz="1700" dirty="0" err="1">
                    <a:latin typeface="Poppins Light" panose="00000400000000000000" pitchFamily="2" charset="0"/>
                  </a:rPr>
                  <a:t>una</a:t>
                </a:r>
                <a:r>
                  <a:rPr lang="en-US" sz="1700" dirty="0">
                    <a:latin typeface="Poppins Light" panose="00000400000000000000" pitchFamily="2" charset="0"/>
                  </a:rPr>
                  <a:t> </a:t>
                </a:r>
                <a:r>
                  <a:rPr lang="en-US" sz="1700" dirty="0" err="1">
                    <a:latin typeface="Poppins Light" panose="00000400000000000000" pitchFamily="2" charset="0"/>
                  </a:rPr>
                  <a:t>competizione</a:t>
                </a:r>
                <a:r>
                  <a:rPr lang="en-US" sz="1700" dirty="0">
                    <a:latin typeface="Poppins Light" panose="00000400000000000000" pitchFamily="2" charset="0"/>
                  </a:rPr>
                  <a:t> sana, </a:t>
                </a:r>
                <a:r>
                  <a:rPr lang="en-US" sz="1700" dirty="0" err="1">
                    <a:latin typeface="Poppins Light" panose="00000400000000000000" pitchFamily="2" charset="0"/>
                  </a:rPr>
                  <a:t>bilanciata</a:t>
                </a:r>
                <a:r>
                  <a:rPr lang="en-US" sz="1700" dirty="0">
                    <a:latin typeface="Poppins Light" panose="00000400000000000000" pitchFamily="2" charset="0"/>
                  </a:rPr>
                  <a:t> ed </a:t>
                </a:r>
                <a:r>
                  <a:rPr lang="en-US" sz="1700" dirty="0" err="1">
                    <a:latin typeface="Poppins Light" panose="00000400000000000000" pitchFamily="2" charset="0"/>
                  </a:rPr>
                  <a:t>equa</a:t>
                </a:r>
                <a:r>
                  <a:rPr lang="en-US" sz="1700" dirty="0">
                    <a:latin typeface="Poppins Light" panose="00000400000000000000" pitchFamily="2" charset="0"/>
                  </a:rPr>
                  <a:t> </a:t>
                </a:r>
                <a:r>
                  <a:rPr lang="en-US" sz="1700" dirty="0" err="1">
                    <a:latin typeface="Poppins Light" panose="00000400000000000000" pitchFamily="2" charset="0"/>
                  </a:rPr>
                  <a:t>abbiamo</a:t>
                </a:r>
                <a:r>
                  <a:rPr lang="en-US" sz="1700" dirty="0">
                    <a:latin typeface="Poppins Light" panose="00000400000000000000" pitchFamily="2" charset="0"/>
                  </a:rPr>
                  <a:t> </a:t>
                </a:r>
                <a:r>
                  <a:rPr lang="en-US" sz="1700" dirty="0" err="1">
                    <a:latin typeface="Poppins Light" panose="00000400000000000000" pitchFamily="2" charset="0"/>
                  </a:rPr>
                  <a:t>modellato</a:t>
                </a:r>
                <a:r>
                  <a:rPr lang="en-US" sz="1700" dirty="0">
                    <a:latin typeface="Poppins Light" panose="00000400000000000000" pitchFamily="2" charset="0"/>
                  </a:rPr>
                  <a:t> </a:t>
                </a:r>
                <a:r>
                  <a:rPr lang="en-US" sz="1700" dirty="0" err="1">
                    <a:latin typeface="Poppins Light" panose="00000400000000000000" pitchFamily="2" charset="0"/>
                  </a:rPr>
                  <a:t>gli</a:t>
                </a:r>
                <a:r>
                  <a:rPr lang="en-US" sz="1700" dirty="0">
                    <a:latin typeface="Poppins Light" panose="00000400000000000000" pitchFamily="2" charset="0"/>
                  </a:rPr>
                  <a:t> </a:t>
                </a:r>
                <a:r>
                  <a:rPr lang="en-US" sz="1700" dirty="0" err="1">
                    <a:latin typeface="Poppins Light" panose="00000400000000000000" pitchFamily="2" charset="0"/>
                  </a:rPr>
                  <a:t>agenti</a:t>
                </a:r>
                <a:r>
                  <a:rPr lang="en-US" sz="1700" dirty="0">
                    <a:latin typeface="Poppins Light" panose="00000400000000000000" pitchFamily="2" charset="0"/>
                  </a:rPr>
                  <a:t> in modo </a:t>
                </a:r>
                <a:r>
                  <a:rPr lang="en-US" sz="1700" dirty="0" err="1">
                    <a:latin typeface="Poppins Light" panose="00000400000000000000" pitchFamily="2" charset="0"/>
                  </a:rPr>
                  <a:t>che</a:t>
                </a:r>
                <a:r>
                  <a:rPr lang="en-US" sz="1700" dirty="0">
                    <a:latin typeface="Poppins Light" panose="00000400000000000000" pitchFamily="2" charset="0"/>
                  </a:rPr>
                  <a:t> </a:t>
                </a:r>
                <a:r>
                  <a:rPr lang="en-US" sz="1700" dirty="0" err="1">
                    <a:latin typeface="Poppins Light" panose="00000400000000000000" pitchFamily="2" charset="0"/>
                  </a:rPr>
                  <a:t>abbiano</a:t>
                </a:r>
                <a:r>
                  <a:rPr lang="en-US" sz="1700" dirty="0">
                    <a:latin typeface="Poppins Light" panose="00000400000000000000" pitchFamily="2" charset="0"/>
                  </a:rPr>
                  <a:t> </a:t>
                </a:r>
                <a:r>
                  <a:rPr lang="en-US" sz="1700" dirty="0" err="1">
                    <a:latin typeface="Poppins Light" panose="00000400000000000000" pitchFamily="2" charset="0"/>
                  </a:rPr>
                  <a:t>vantaggi</a:t>
                </a:r>
                <a:r>
                  <a:rPr lang="en-US" sz="1700" dirty="0">
                    <a:latin typeface="Poppins Light" panose="00000400000000000000" pitchFamily="2" charset="0"/>
                  </a:rPr>
                  <a:t> e </a:t>
                </a:r>
                <a:r>
                  <a:rPr lang="en-US" sz="1700" dirty="0" err="1">
                    <a:latin typeface="Poppins Light" panose="00000400000000000000" pitchFamily="2" charset="0"/>
                  </a:rPr>
                  <a:t>svantaggi</a:t>
                </a:r>
                <a:r>
                  <a:rPr lang="en-US" sz="1700" dirty="0">
                    <a:latin typeface="Poppins Light" panose="00000400000000000000" pitchFamily="2" charset="0"/>
                  </a:rPr>
                  <a:t> </a:t>
                </a:r>
                <a:r>
                  <a:rPr lang="en-US" sz="1700" dirty="0" err="1">
                    <a:latin typeface="Poppins Light" panose="00000400000000000000" pitchFamily="2" charset="0"/>
                  </a:rPr>
                  <a:t>dipendenti</a:t>
                </a:r>
                <a:r>
                  <a:rPr lang="en-US" sz="1700" dirty="0">
                    <a:latin typeface="Poppins Light" panose="00000400000000000000" pitchFamily="2" charset="0"/>
                  </a:rPr>
                  <a:t> dal  peso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it-IT" sz="1700" dirty="0" err="1">
                    <a:latin typeface="Poppins Light" panose="00000400000000000000" pitchFamily="2" charset="0"/>
                  </a:rPr>
                  <a:t>Jianrui</a:t>
                </a:r>
                <a:r>
                  <a:rPr lang="it-IT" sz="1700" dirty="0">
                    <a:latin typeface="Poppins Light" panose="00000400000000000000" pitchFamily="2" charset="0"/>
                  </a:rPr>
                  <a:t> Wang et al., </a:t>
                </a:r>
                <a:r>
                  <a:rPr lang="it-IT" sz="1700" b="1" i="1" dirty="0">
                    <a:latin typeface="Poppins Light" panose="00000400000000000000" pitchFamily="2" charset="0"/>
                  </a:rPr>
                  <a:t>Cooperative and Competitive Multi-Agent Systems: From </a:t>
                </a:r>
                <a:r>
                  <a:rPr lang="it-IT" sz="1700" b="1" i="1" dirty="0" err="1">
                    <a:latin typeface="Poppins Light" panose="00000400000000000000" pitchFamily="2" charset="0"/>
                  </a:rPr>
                  <a:t>Optimization</a:t>
                </a:r>
                <a:r>
                  <a:rPr lang="it-IT" sz="1700" b="1" i="1" dirty="0">
                    <a:latin typeface="Poppins Light" panose="00000400000000000000" pitchFamily="2" charset="0"/>
                  </a:rPr>
                  <a:t> to Games</a:t>
                </a:r>
                <a:r>
                  <a:rPr lang="it-IT" sz="1700" dirty="0">
                    <a:latin typeface="Poppins Light" panose="00000400000000000000" pitchFamily="2" charset="0"/>
                  </a:rPr>
                  <a:t>, IEEE, 2022 -&gt; questo paper, tra le altre cose, elenca tutte le varie categorie e tipologie di giochi che compongono la game theory -&gt; abbiamo deciso di modellare la nostra competizione come gioco non cooperativo dinamico ad informazione incompleta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it-IT" sz="1700" dirty="0">
                    <a:latin typeface="Poppins Light" panose="00000400000000000000" pitchFamily="2" charset="0"/>
                  </a:rPr>
                  <a:t>Conor </a:t>
                </a:r>
                <a:r>
                  <a:rPr lang="it-IT" sz="1700" dirty="0" err="1">
                    <a:latin typeface="Poppins Light" panose="00000400000000000000" pitchFamily="2" charset="0"/>
                  </a:rPr>
                  <a:t>Bronsdon</a:t>
                </a:r>
                <a:r>
                  <a:rPr lang="it-IT" sz="1700" dirty="0">
                    <a:latin typeface="Poppins Light" panose="00000400000000000000" pitchFamily="2" charset="0"/>
                  </a:rPr>
                  <a:t>, </a:t>
                </a:r>
                <a:r>
                  <a:rPr lang="it-IT" sz="1700" b="1" i="1" dirty="0">
                    <a:latin typeface="Poppins Light" panose="00000400000000000000" pitchFamily="2" charset="0"/>
                  </a:rPr>
                  <a:t>Collaborative vs Competitive Multi-Agent Interaction </a:t>
                </a:r>
                <a:r>
                  <a:rPr lang="it-IT" sz="1700" b="1" i="1" dirty="0" err="1">
                    <a:latin typeface="Poppins Light" panose="00000400000000000000" pitchFamily="2" charset="0"/>
                  </a:rPr>
                  <a:t>Paradigms</a:t>
                </a:r>
                <a:r>
                  <a:rPr lang="it-IT" sz="1700" dirty="0">
                    <a:latin typeface="Poppins Light" panose="00000400000000000000" pitchFamily="2" charset="0"/>
                  </a:rPr>
                  <a:t>, Galileo, 2025 -&gt; </a:t>
                </a:r>
                <a:r>
                  <a:rPr lang="en-US" sz="1700" dirty="0">
                    <a:latin typeface="Poppins Light" panose="00000400000000000000" pitchFamily="2" charset="0"/>
                  </a:rPr>
                  <a:t>“Key features include strategic autonomy where agents decide based on their own goals, often keeping their reasoning private“ -&gt; </a:t>
                </a:r>
                <a:r>
                  <a:rPr lang="en-US" sz="1700" dirty="0" err="1">
                    <a:latin typeface="Poppins Light" panose="00000400000000000000" pitchFamily="2" charset="0"/>
                  </a:rPr>
                  <a:t>abbiamo</a:t>
                </a:r>
                <a:r>
                  <a:rPr lang="en-US" sz="1700" dirty="0">
                    <a:latin typeface="Poppins Light" panose="00000400000000000000" pitchFamily="2" charset="0"/>
                  </a:rPr>
                  <a:t> </a:t>
                </a:r>
                <a:r>
                  <a:rPr lang="en-US" sz="1700" dirty="0" err="1">
                    <a:latin typeface="Poppins Light" panose="00000400000000000000" pitchFamily="2" charset="0"/>
                  </a:rPr>
                  <a:t>deciso</a:t>
                </a:r>
                <a:r>
                  <a:rPr lang="en-US" sz="1700" dirty="0">
                    <a:latin typeface="Poppins Light" panose="00000400000000000000" pitchFamily="2" charset="0"/>
                  </a:rPr>
                  <a:t> di </a:t>
                </a:r>
                <a:r>
                  <a:rPr lang="en-US" sz="1700" dirty="0" err="1">
                    <a:latin typeface="Poppins Light" panose="00000400000000000000" pitchFamily="2" charset="0"/>
                  </a:rPr>
                  <a:t>modellare</a:t>
                </a:r>
                <a:r>
                  <a:rPr lang="en-US" sz="1700" dirty="0">
                    <a:latin typeface="Poppins Light" panose="00000400000000000000" pitchFamily="2" charset="0"/>
                  </a:rPr>
                  <a:t> </a:t>
                </a:r>
                <a:r>
                  <a:rPr lang="en-US" sz="1700" dirty="0" err="1">
                    <a:latin typeface="Poppins Light" panose="00000400000000000000" pitchFamily="2" charset="0"/>
                  </a:rPr>
                  <a:t>gli</a:t>
                </a:r>
                <a:r>
                  <a:rPr lang="en-US" sz="1700" dirty="0">
                    <a:latin typeface="Poppins Light" panose="00000400000000000000" pitchFamily="2" charset="0"/>
                  </a:rPr>
                  <a:t> </a:t>
                </a:r>
                <a:r>
                  <a:rPr lang="en-US" sz="1700" dirty="0" err="1">
                    <a:latin typeface="Poppins Light" panose="00000400000000000000" pitchFamily="2" charset="0"/>
                  </a:rPr>
                  <a:t>agenti</a:t>
                </a:r>
                <a:r>
                  <a:rPr lang="en-US" sz="1700" dirty="0">
                    <a:latin typeface="Poppins Light" panose="00000400000000000000" pitchFamily="2" charset="0"/>
                  </a:rPr>
                  <a:t> in modo </a:t>
                </a:r>
                <a:r>
                  <a:rPr lang="en-US" sz="1700" dirty="0" err="1">
                    <a:latin typeface="Poppins Light" panose="00000400000000000000" pitchFamily="2" charset="0"/>
                  </a:rPr>
                  <a:t>che</a:t>
                </a:r>
                <a:r>
                  <a:rPr lang="en-US" sz="1700" dirty="0">
                    <a:latin typeface="Poppins Light" panose="00000400000000000000" pitchFamily="2" charset="0"/>
                  </a:rPr>
                  <a:t> </a:t>
                </a:r>
                <a:r>
                  <a:rPr lang="en-US" sz="1700" dirty="0" err="1">
                    <a:latin typeface="Poppins Light" panose="00000400000000000000" pitchFamily="2" charset="0"/>
                  </a:rPr>
                  <a:t>tenessero</a:t>
                </a:r>
                <a:r>
                  <a:rPr lang="en-US" sz="1700" dirty="0">
                    <a:latin typeface="Poppins Light" panose="00000400000000000000" pitchFamily="2" charset="0"/>
                  </a:rPr>
                  <a:t> </a:t>
                </a:r>
                <a:r>
                  <a:rPr lang="en-US" sz="1700" dirty="0" err="1">
                    <a:latin typeface="Poppins Light" panose="00000400000000000000" pitchFamily="2" charset="0"/>
                  </a:rPr>
                  <a:t>segreti</a:t>
                </a:r>
                <a:r>
                  <a:rPr lang="en-US" sz="1700" dirty="0">
                    <a:latin typeface="Poppins Light" panose="00000400000000000000" pitchFamily="2" charset="0"/>
                  </a:rPr>
                  <a:t> e </a:t>
                </a:r>
                <a:r>
                  <a:rPr lang="en-US" sz="1700" dirty="0" err="1">
                    <a:latin typeface="Poppins Light" panose="00000400000000000000" pitchFamily="2" charset="0"/>
                  </a:rPr>
                  <a:t>privati</a:t>
                </a:r>
                <a:r>
                  <a:rPr lang="en-US" sz="1700" dirty="0">
                    <a:latin typeface="Poppins Light" panose="00000400000000000000" pitchFamily="2" charset="0"/>
                  </a:rPr>
                  <a:t> </a:t>
                </a:r>
                <a:r>
                  <a:rPr lang="en-US" sz="1700" dirty="0" err="1">
                    <a:latin typeface="Poppins Light" panose="00000400000000000000" pitchFamily="2" charset="0"/>
                  </a:rPr>
                  <a:t>i</a:t>
                </a:r>
                <a:r>
                  <a:rPr lang="en-US" sz="1700" dirty="0">
                    <a:latin typeface="Poppins Light" panose="00000400000000000000" pitchFamily="2" charset="0"/>
                  </a:rPr>
                  <a:t> loro goal, </a:t>
                </a:r>
                <a:r>
                  <a:rPr lang="en-US" sz="1700" dirty="0" err="1">
                    <a:latin typeface="Poppins Light" panose="00000400000000000000" pitchFamily="2" charset="0"/>
                  </a:rPr>
                  <a:t>strataegie</a:t>
                </a:r>
                <a:r>
                  <a:rPr lang="en-US" sz="1700" dirty="0">
                    <a:latin typeface="Poppins Light" panose="00000400000000000000" pitchFamily="2" charset="0"/>
                  </a:rPr>
                  <a:t>, </a:t>
                </a:r>
                <a:r>
                  <a:rPr lang="en-US" sz="1700" dirty="0" err="1">
                    <a:latin typeface="Poppins Light" panose="00000400000000000000" pitchFamily="2" charset="0"/>
                  </a:rPr>
                  <a:t>ragionamenti</a:t>
                </a:r>
                <a:r>
                  <a:rPr lang="en-US" sz="1700" dirty="0">
                    <a:latin typeface="Poppins Light" panose="00000400000000000000" pitchFamily="2" charset="0"/>
                  </a:rPr>
                  <a:t> e percept</a:t>
                </a:r>
              </a:p>
              <a:p>
                <a:r>
                  <a:rPr lang="it-IT" sz="1700" dirty="0">
                    <a:latin typeface="Poppins Light" panose="00000400000000000000" pitchFamily="2" charset="0"/>
                  </a:rPr>
                  <a:t>Conor </a:t>
                </a:r>
                <a:r>
                  <a:rPr lang="it-IT" sz="1700" dirty="0" err="1">
                    <a:latin typeface="Poppins Light" panose="00000400000000000000" pitchFamily="2" charset="0"/>
                  </a:rPr>
                  <a:t>Bronsdon</a:t>
                </a:r>
                <a:r>
                  <a:rPr lang="it-IT" sz="1700" dirty="0">
                    <a:latin typeface="Poppins Light" panose="00000400000000000000" pitchFamily="2" charset="0"/>
                  </a:rPr>
                  <a:t>, </a:t>
                </a:r>
                <a:r>
                  <a:rPr lang="it-IT" sz="1700" b="1" i="1" dirty="0">
                    <a:latin typeface="Poppins Light" panose="00000400000000000000" pitchFamily="2" charset="0"/>
                  </a:rPr>
                  <a:t>Collaborative vs Competitive Multi-Agent Interaction </a:t>
                </a:r>
                <a:r>
                  <a:rPr lang="it-IT" sz="1700" b="1" i="1" dirty="0" err="1">
                    <a:latin typeface="Poppins Light" panose="00000400000000000000" pitchFamily="2" charset="0"/>
                  </a:rPr>
                  <a:t>Paradigms</a:t>
                </a:r>
                <a:r>
                  <a:rPr lang="it-IT" sz="1700" dirty="0">
                    <a:latin typeface="Poppins Light" panose="00000400000000000000" pitchFamily="2" charset="0"/>
                  </a:rPr>
                  <a:t>, Galileo, 2025 -&gt; </a:t>
                </a:r>
                <a:r>
                  <a:rPr lang="en-US" sz="1700" dirty="0">
                    <a:latin typeface="Poppins Light" panose="00000400000000000000" pitchFamily="2" charset="0"/>
                  </a:rPr>
                  <a:t>“Competitive systems evaluate success through metrics like … strategic advantage and individual utility maximization“ -&gt; per </a:t>
                </a:r>
                <a:r>
                  <a:rPr lang="en-US" sz="1700" dirty="0" err="1">
                    <a:latin typeface="Poppins Light" panose="00000400000000000000" pitchFamily="2" charset="0"/>
                  </a:rPr>
                  <a:t>questa</a:t>
                </a:r>
                <a:r>
                  <a:rPr lang="en-US" sz="1700" dirty="0">
                    <a:latin typeface="Poppins Light" panose="00000400000000000000" pitchFamily="2" charset="0"/>
                  </a:rPr>
                  <a:t> </a:t>
                </a:r>
                <a:r>
                  <a:rPr lang="en-US" sz="1700" dirty="0" err="1">
                    <a:latin typeface="Poppins Light" panose="00000400000000000000" pitchFamily="2" charset="0"/>
                  </a:rPr>
                  <a:t>ragione</a:t>
                </a:r>
                <a:r>
                  <a:rPr lang="en-US" sz="1700" dirty="0">
                    <a:latin typeface="Poppins Light" panose="00000400000000000000" pitchFamily="2" charset="0"/>
                  </a:rPr>
                  <a:t> </a:t>
                </a:r>
                <a:r>
                  <a:rPr lang="en-US" sz="1700" dirty="0" err="1">
                    <a:latin typeface="Poppins Light" panose="00000400000000000000" pitchFamily="2" charset="0"/>
                  </a:rPr>
                  <a:t>abbiamo</a:t>
                </a:r>
                <a:r>
                  <a:rPr lang="en-US" sz="1700" dirty="0">
                    <a:latin typeface="Poppins Light" panose="00000400000000000000" pitchFamily="2" charset="0"/>
                  </a:rPr>
                  <a:t> </a:t>
                </a:r>
                <a:r>
                  <a:rPr lang="en-US" sz="1700" dirty="0" err="1">
                    <a:latin typeface="Poppins Light" panose="00000400000000000000" pitchFamily="2" charset="0"/>
                  </a:rPr>
                  <a:t>reso</a:t>
                </a:r>
                <a:r>
                  <a:rPr lang="en-US" sz="1700" dirty="0">
                    <a:latin typeface="Poppins Light" panose="00000400000000000000" pitchFamily="2" charset="0"/>
                  </a:rPr>
                  <a:t> il </a:t>
                </a:r>
                <a:r>
                  <a:rPr lang="en-US" sz="1700" dirty="0" err="1">
                    <a:latin typeface="Poppins Light" panose="00000400000000000000" pitchFamily="2" charset="0"/>
                  </a:rPr>
                  <a:t>Fariness</a:t>
                </a:r>
                <a:r>
                  <a:rPr lang="en-US" sz="1700" dirty="0">
                    <a:latin typeface="Poppins Light" panose="00000400000000000000" pitchFamily="2" charset="0"/>
                  </a:rPr>
                  <a:t> Index </a:t>
                </a:r>
                <a:r>
                  <a:rPr lang="en-US" sz="1700" dirty="0" err="1">
                    <a:latin typeface="Poppins Light" panose="00000400000000000000" pitchFamily="2" charset="0"/>
                  </a:rPr>
                  <a:t>dipendente</a:t>
                </a:r>
                <a:r>
                  <a:rPr lang="en-US" sz="1700" dirty="0">
                    <a:latin typeface="Poppins Light" panose="00000400000000000000" pitchFamily="2" charset="0"/>
                  </a:rPr>
                  <a:t> </a:t>
                </a:r>
                <a:r>
                  <a:rPr lang="en-US" sz="1700" dirty="0" err="1">
                    <a:latin typeface="Poppins Light" panose="00000400000000000000" pitchFamily="2" charset="0"/>
                  </a:rPr>
                  <a:t>dalla</a:t>
                </a:r>
                <a:r>
                  <a:rPr lang="en-US" sz="1700" dirty="0">
                    <a:latin typeface="Poppins Light" panose="00000400000000000000" pitchFamily="2" charset="0"/>
                  </a:rPr>
                  <a:t> </a:t>
                </a:r>
                <a:r>
                  <a:rPr lang="en-US" sz="1700" dirty="0" err="1">
                    <a:latin typeface="Poppins Light" panose="00000400000000000000" pitchFamily="2" charset="0"/>
                  </a:rPr>
                  <a:t>quantità</a:t>
                </a:r>
                <a:r>
                  <a:rPr lang="en-US" sz="1700" dirty="0">
                    <a:latin typeface="Poppins Light" panose="00000400000000000000" pitchFamily="2" charset="0"/>
                  </a:rPr>
                  <a:t> di </a:t>
                </a:r>
                <a:r>
                  <a:rPr lang="en-US" sz="1700" dirty="0" err="1">
                    <a:latin typeface="Poppins Light" panose="00000400000000000000" pitchFamily="2" charset="0"/>
                  </a:rPr>
                  <a:t>cibo</a:t>
                </a:r>
                <a:r>
                  <a:rPr lang="en-US" sz="1700" dirty="0">
                    <a:latin typeface="Poppins Light" panose="00000400000000000000" pitchFamily="2" charset="0"/>
                  </a:rPr>
                  <a:t> </a:t>
                </a:r>
                <a:r>
                  <a:rPr lang="en-US" sz="1700" dirty="0" err="1">
                    <a:latin typeface="Poppins Light" panose="00000400000000000000" pitchFamily="2" charset="0"/>
                  </a:rPr>
                  <a:t>mangiata</a:t>
                </a:r>
                <a:r>
                  <a:rPr lang="en-US" sz="1700" dirty="0">
                    <a:latin typeface="Poppins Light" panose="00000400000000000000" pitchFamily="2" charset="0"/>
                  </a:rPr>
                  <a:t> </a:t>
                </a:r>
                <a:r>
                  <a:rPr lang="en-US" sz="1700" dirty="0" err="1">
                    <a:latin typeface="Poppins Light" panose="00000400000000000000" pitchFamily="2" charset="0"/>
                  </a:rPr>
                  <a:t>individualmente</a:t>
                </a:r>
                <a:r>
                  <a:rPr lang="en-US" sz="1700" dirty="0">
                    <a:latin typeface="Poppins Light" panose="00000400000000000000" pitchFamily="2" charset="0"/>
                  </a:rPr>
                  <a:t> da </a:t>
                </a:r>
                <a:r>
                  <a:rPr lang="en-US" sz="1700" dirty="0" err="1">
                    <a:latin typeface="Poppins Light" panose="00000400000000000000" pitchFamily="2" charset="0"/>
                  </a:rPr>
                  <a:t>ciascun</a:t>
                </a:r>
                <a:r>
                  <a:rPr lang="en-US" sz="1700" dirty="0">
                    <a:latin typeface="Poppins Light" panose="00000400000000000000" pitchFamily="2" charset="0"/>
                  </a:rPr>
                  <a:t> </a:t>
                </a:r>
                <a:r>
                  <a:rPr lang="en-US" sz="1700" dirty="0" err="1">
                    <a:latin typeface="Poppins Light" panose="00000400000000000000" pitchFamily="2" charset="0"/>
                  </a:rPr>
                  <a:t>agente</a:t>
                </a:r>
                <a:r>
                  <a:rPr lang="en-US" sz="1700" dirty="0">
                    <a:latin typeface="Poppins Light" panose="00000400000000000000" pitchFamily="2" charset="0"/>
                  </a:rPr>
                  <a:t>.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sz="1700" dirty="0">
                  <a:latin typeface="Poppins Light" panose="00000400000000000000" pitchFamily="2" charset="0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endParaRPr lang="it-IT" sz="1700" dirty="0">
                  <a:latin typeface="Poppins Light" panose="00000400000000000000" pitchFamily="2" charset="0"/>
                </a:endParaRPr>
              </a:p>
            </p:txBody>
          </p:sp>
        </mc:Choice>
        <mc:Fallback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86517155-0DA1-BB92-3AB0-E2E0E3ACCE9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3284" y="942492"/>
                <a:ext cx="11695814" cy="5915508"/>
              </a:xfrm>
              <a:blipFill>
                <a:blip r:embed="rId2"/>
                <a:stretch>
                  <a:fillRect l="-261" t="-928" r="-15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5D3DCBB-C102-3F8C-4FCC-3B8B31B406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39400" y="6356350"/>
            <a:ext cx="914400" cy="365125"/>
          </a:xfrm>
        </p:spPr>
        <p:txBody>
          <a:bodyPr>
            <a:normAutofit/>
          </a:bodyPr>
          <a:lstStyle/>
          <a:p>
            <a:pPr rtl="0">
              <a:spcAft>
                <a:spcPts val="600"/>
              </a:spcAft>
            </a:pPr>
            <a:fld id="{DBA1B0FB-D917-4C8C-928F-313BD683BF39}" type="slidenum">
              <a:rPr lang="it-IT" noProof="0">
                <a:solidFill>
                  <a:srgbClr val="FFFFFF"/>
                </a:solidFill>
              </a:rPr>
              <a:pPr rtl="0">
                <a:spcAft>
                  <a:spcPts val="600"/>
                </a:spcAft>
              </a:pPr>
              <a:t>3</a:t>
            </a:fld>
            <a:endParaRPr lang="it-IT" noProof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4093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E79A00-0BCC-6AC1-5152-15F1B4CFF7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73393B9-2C3E-FB79-6B5A-2C0F27BDB3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-1014349"/>
            <a:ext cx="10545371" cy="1956841"/>
          </a:xfrm>
        </p:spPr>
        <p:txBody>
          <a:bodyPr anchor="b">
            <a:normAutofit/>
          </a:bodyPr>
          <a:lstStyle/>
          <a:p>
            <a:r>
              <a:rPr lang="it-IT" sz="3000" b="1" dirty="0">
                <a:latin typeface="Poppins" panose="00000500000000000000" pitchFamily="2" charset="0"/>
                <a:cs typeface="Poppins" panose="00000500000000000000" pitchFamily="2" charset="0"/>
              </a:rPr>
              <a:t>LETTERATURA IN MATERIA DI AGENTI CON VINCOLI DI RISORSE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A004D99-0441-661E-E75F-CB013F1B85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284" y="942492"/>
            <a:ext cx="11695814" cy="5915508"/>
          </a:xfrm>
        </p:spPr>
        <p:txBody>
          <a:bodyPr>
            <a:normAutofit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700" dirty="0">
                <a:latin typeface="Poppins Light" panose="00000400000000000000" pitchFamily="2" charset="0"/>
              </a:rPr>
              <a:t>Hugo Carr et al., </a:t>
            </a:r>
            <a:r>
              <a:rPr lang="en-US" sz="1700" b="1" i="1" dirty="0">
                <a:latin typeface="Poppins Light" panose="00000400000000000000" pitchFamily="2" charset="0"/>
              </a:rPr>
              <a:t>Energy Trade-Offs in Resource-Constrained Multi-Agent Systems</a:t>
            </a:r>
            <a:r>
              <a:rPr lang="en-US" sz="1700" dirty="0">
                <a:latin typeface="Poppins Light" panose="00000400000000000000" pitchFamily="2" charset="0"/>
              </a:rPr>
              <a:t>, 2009 -&gt; “…functionality may be compromised by a lack of resources...we investigate adaptive algorithms for power-challenged computing networks.” -&gt; per </a:t>
            </a:r>
            <a:r>
              <a:rPr lang="en-US" sz="1700" dirty="0" err="1">
                <a:latin typeface="Poppins Light" panose="00000400000000000000" pitchFamily="2" charset="0"/>
              </a:rPr>
              <a:t>questa</a:t>
            </a:r>
            <a:r>
              <a:rPr lang="en-US" sz="1700" dirty="0">
                <a:latin typeface="Poppins Light" panose="00000400000000000000" pitchFamily="2" charset="0"/>
              </a:rPr>
              <a:t> </a:t>
            </a:r>
            <a:r>
              <a:rPr lang="en-US" sz="1700" dirty="0" err="1">
                <a:latin typeface="Poppins Light" panose="00000400000000000000" pitchFamily="2" charset="0"/>
              </a:rPr>
              <a:t>ragione</a:t>
            </a:r>
            <a:r>
              <a:rPr lang="en-US" sz="1700" dirty="0">
                <a:latin typeface="Poppins Light" panose="00000400000000000000" pitchFamily="2" charset="0"/>
              </a:rPr>
              <a:t> </a:t>
            </a:r>
            <a:r>
              <a:rPr lang="en-US" sz="1700" dirty="0" err="1">
                <a:latin typeface="Poppins Light" panose="00000400000000000000" pitchFamily="2" charset="0"/>
              </a:rPr>
              <a:t>nel</a:t>
            </a:r>
            <a:r>
              <a:rPr lang="en-US" sz="1700" dirty="0">
                <a:latin typeface="Poppins Light" panose="00000400000000000000" pitchFamily="2" charset="0"/>
              </a:rPr>
              <a:t> nostro </a:t>
            </a:r>
            <a:r>
              <a:rPr lang="en-US" sz="1700" dirty="0" err="1">
                <a:latin typeface="Poppins Light" panose="00000400000000000000" pitchFamily="2" charset="0"/>
              </a:rPr>
              <a:t>progetto</a:t>
            </a:r>
            <a:r>
              <a:rPr lang="en-US" sz="1700" dirty="0">
                <a:latin typeface="Poppins Light" panose="00000400000000000000" pitchFamily="2" charset="0"/>
              </a:rPr>
              <a:t> la </a:t>
            </a:r>
            <a:r>
              <a:rPr lang="en-US" sz="1700" dirty="0" err="1">
                <a:latin typeface="Poppins Light" panose="00000400000000000000" pitchFamily="2" charset="0"/>
              </a:rPr>
              <a:t>velocità</a:t>
            </a:r>
            <a:r>
              <a:rPr lang="en-US" sz="1700" dirty="0">
                <a:latin typeface="Poppins Light" panose="00000400000000000000" pitchFamily="2" charset="0"/>
              </a:rPr>
              <a:t> di </a:t>
            </a:r>
            <a:r>
              <a:rPr lang="en-US" sz="1700" dirty="0" err="1">
                <a:latin typeface="Poppins Light" panose="00000400000000000000" pitchFamily="2" charset="0"/>
              </a:rPr>
              <a:t>movimento</a:t>
            </a:r>
            <a:r>
              <a:rPr lang="en-US" sz="1700" dirty="0">
                <a:latin typeface="Poppins Light" panose="00000400000000000000" pitchFamily="2" charset="0"/>
              </a:rPr>
              <a:t> </a:t>
            </a:r>
            <a:r>
              <a:rPr lang="en-US" sz="1700" dirty="0" err="1">
                <a:latin typeface="Poppins Light" panose="00000400000000000000" pitchFamily="2" charset="0"/>
              </a:rPr>
              <a:t>degli</a:t>
            </a:r>
            <a:r>
              <a:rPr lang="en-US" sz="1700" dirty="0">
                <a:latin typeface="Poppins Light" panose="00000400000000000000" pitchFamily="2" charset="0"/>
              </a:rPr>
              <a:t> </a:t>
            </a:r>
            <a:r>
              <a:rPr lang="en-US" sz="1700" dirty="0" err="1">
                <a:latin typeface="Poppins Light" panose="00000400000000000000" pitchFamily="2" charset="0"/>
              </a:rPr>
              <a:t>agenti</a:t>
            </a:r>
            <a:r>
              <a:rPr lang="en-US" sz="1700" dirty="0">
                <a:latin typeface="Poppins Light" panose="00000400000000000000" pitchFamily="2" charset="0"/>
              </a:rPr>
              <a:t> </a:t>
            </a:r>
            <a:r>
              <a:rPr lang="en-US" sz="1700" dirty="0" err="1">
                <a:latin typeface="Poppins Light" panose="00000400000000000000" pitchFamily="2" charset="0"/>
              </a:rPr>
              <a:t>si</a:t>
            </a:r>
            <a:r>
              <a:rPr lang="en-US" sz="1700" dirty="0">
                <a:latin typeface="Poppins Light" panose="00000400000000000000" pitchFamily="2" charset="0"/>
              </a:rPr>
              <a:t> </a:t>
            </a:r>
            <a:r>
              <a:rPr lang="en-US" sz="1700" dirty="0" err="1">
                <a:latin typeface="Poppins Light" panose="00000400000000000000" pitchFamily="2" charset="0"/>
              </a:rPr>
              <a:t>adatta</a:t>
            </a:r>
            <a:r>
              <a:rPr lang="en-US" sz="1700" dirty="0">
                <a:latin typeface="Poppins Light" panose="00000400000000000000" pitchFamily="2" charset="0"/>
              </a:rPr>
              <a:t> e cambia ion </a:t>
            </a:r>
            <a:r>
              <a:rPr lang="en-US" sz="1700" dirty="0" err="1">
                <a:latin typeface="Poppins Light" panose="00000400000000000000" pitchFamily="2" charset="0"/>
              </a:rPr>
              <a:t>funzione</a:t>
            </a:r>
            <a:r>
              <a:rPr lang="en-US" sz="1700" dirty="0">
                <a:latin typeface="Poppins Light" panose="00000400000000000000" pitchFamily="2" charset="0"/>
              </a:rPr>
              <a:t> di determinate </a:t>
            </a:r>
            <a:r>
              <a:rPr lang="en-US" sz="1700" dirty="0" err="1">
                <a:latin typeface="Poppins Light" panose="00000400000000000000" pitchFamily="2" charset="0"/>
              </a:rPr>
              <a:t>soglie</a:t>
            </a:r>
            <a:r>
              <a:rPr lang="en-US" sz="1700" dirty="0">
                <a:latin typeface="Poppins Light" panose="00000400000000000000" pitchFamily="2" charset="0"/>
              </a:rPr>
              <a:t> di </a:t>
            </a:r>
            <a:r>
              <a:rPr lang="en-US" sz="1700" dirty="0" err="1">
                <a:latin typeface="Poppins Light" panose="00000400000000000000" pitchFamily="2" charset="0"/>
              </a:rPr>
              <a:t>energia</a:t>
            </a:r>
            <a:r>
              <a:rPr lang="en-US" sz="1700" dirty="0">
                <a:latin typeface="Poppins Light" panose="00000400000000000000" pitchFamily="2" charset="0"/>
              </a:rPr>
              <a:t> </a:t>
            </a:r>
            <a:r>
              <a:rPr lang="en-US" sz="1700" dirty="0" err="1">
                <a:latin typeface="Poppins Light" panose="00000400000000000000" pitchFamily="2" charset="0"/>
              </a:rPr>
              <a:t>disponibile</a:t>
            </a:r>
            <a:r>
              <a:rPr lang="en-US" sz="1700" dirty="0">
                <a:latin typeface="Poppins Light" panose="00000400000000000000" pitchFamily="2" charset="0"/>
              </a:rPr>
              <a:t> ed </a:t>
            </a:r>
            <a:r>
              <a:rPr lang="en-US" sz="1700" dirty="0" err="1">
                <a:latin typeface="Poppins Light" panose="00000400000000000000" pitchFamily="2" charset="0"/>
              </a:rPr>
              <a:t>dell’eventuale</a:t>
            </a:r>
            <a:r>
              <a:rPr lang="en-US" sz="1700" dirty="0">
                <a:latin typeface="Poppins Light" panose="00000400000000000000" pitchFamily="2" charset="0"/>
              </a:rPr>
              <a:t> </a:t>
            </a:r>
            <a:r>
              <a:rPr lang="en-US" sz="1700" dirty="0" err="1">
                <a:latin typeface="Poppins Light" panose="00000400000000000000" pitchFamily="2" charset="0"/>
              </a:rPr>
              <a:t>cibo</a:t>
            </a:r>
            <a:r>
              <a:rPr lang="en-US" sz="1700" dirty="0">
                <a:latin typeface="Poppins Light" panose="00000400000000000000" pitchFamily="2" charset="0"/>
              </a:rPr>
              <a:t> </a:t>
            </a:r>
            <a:r>
              <a:rPr lang="en-US" sz="1700" dirty="0" err="1">
                <a:latin typeface="Poppins Light" panose="00000400000000000000" pitchFamily="2" charset="0"/>
              </a:rPr>
              <a:t>percepito</a:t>
            </a:r>
            <a:r>
              <a:rPr lang="en-US" sz="1700" dirty="0">
                <a:latin typeface="Poppins Light" panose="00000400000000000000" pitchFamily="2" charset="0"/>
              </a:rPr>
              <a:t> </a:t>
            </a:r>
            <a:r>
              <a:rPr lang="en-US" sz="1700" dirty="0" err="1">
                <a:latin typeface="Poppins Light" panose="00000400000000000000" pitchFamily="2" charset="0"/>
              </a:rPr>
              <a:t>nel</a:t>
            </a:r>
            <a:r>
              <a:rPr lang="en-US" sz="1700" dirty="0">
                <a:latin typeface="Poppins Light" panose="00000400000000000000" pitchFamily="2" charset="0"/>
              </a:rPr>
              <a:t> range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sz="1700" dirty="0" err="1">
                <a:latin typeface="Poppins Light" panose="00000400000000000000" pitchFamily="2" charset="0"/>
              </a:rPr>
              <a:t>Xiangyu</a:t>
            </a:r>
            <a:r>
              <a:rPr lang="it-IT" sz="1700" dirty="0">
                <a:latin typeface="Poppins Light" panose="00000400000000000000" pitchFamily="2" charset="0"/>
              </a:rPr>
              <a:t> </a:t>
            </a:r>
            <a:r>
              <a:rPr lang="it-IT" sz="1700" dirty="0" err="1">
                <a:latin typeface="Poppins Light" panose="00000400000000000000" pitchFamily="2" charset="0"/>
              </a:rPr>
              <a:t>Meng</a:t>
            </a:r>
            <a:r>
              <a:rPr lang="it-IT" sz="1700" dirty="0">
                <a:latin typeface="Poppins Light" panose="00000400000000000000" pitchFamily="2" charset="0"/>
              </a:rPr>
              <a:t> et al., </a:t>
            </a:r>
            <a:r>
              <a:rPr lang="it-IT" sz="1700" b="1" i="1" dirty="0">
                <a:latin typeface="Poppins Light" panose="00000400000000000000" pitchFamily="2" charset="0"/>
              </a:rPr>
              <a:t>Multi-Agent Coverage Control with Energy </a:t>
            </a:r>
            <a:r>
              <a:rPr lang="it-IT" sz="1700" b="1" i="1" dirty="0" err="1">
                <a:latin typeface="Poppins Light" panose="00000400000000000000" pitchFamily="2" charset="0"/>
              </a:rPr>
              <a:t>Depletion</a:t>
            </a:r>
            <a:r>
              <a:rPr lang="it-IT" sz="1700" b="1" i="1" dirty="0">
                <a:latin typeface="Poppins Light" panose="00000400000000000000" pitchFamily="2" charset="0"/>
              </a:rPr>
              <a:t> and </a:t>
            </a:r>
            <a:r>
              <a:rPr lang="it-IT" sz="1700" b="1" i="1" dirty="0" err="1">
                <a:latin typeface="Poppins Light" panose="00000400000000000000" pitchFamily="2" charset="0"/>
              </a:rPr>
              <a:t>Repletion</a:t>
            </a:r>
            <a:r>
              <a:rPr lang="it-IT" sz="1700" dirty="0">
                <a:latin typeface="Poppins Light" panose="00000400000000000000" pitchFamily="2" charset="0"/>
              </a:rPr>
              <a:t>, 2018 -&gt; </a:t>
            </a:r>
            <a:r>
              <a:rPr lang="en-US" sz="1700" dirty="0">
                <a:latin typeface="Poppins Light" panose="00000400000000000000" pitchFamily="2" charset="0"/>
              </a:rPr>
              <a:t>“We provide a solution…by modeling the behavior of an agent through three different modes: coverage (Mode 1), to-charging (Mode 2) and in-charging (Mode 3)...the agent switches to mode according to a guard function… “</a:t>
            </a:r>
            <a:r>
              <a:rPr lang="it-IT" sz="1700" dirty="0">
                <a:latin typeface="Poppins Light" panose="00000400000000000000" pitchFamily="2" charset="0"/>
              </a:rPr>
              <a:t> -&gt; similmente, noi abbiamo preferito dotare gli agenti di 4 velocità, dipendenti dall’energia disponibile e dalla presenza o assenza di cibo nel range</a:t>
            </a:r>
            <a:r>
              <a:rPr lang="en-US" sz="1700" dirty="0">
                <a:latin typeface="Poppins Light" panose="00000400000000000000" pitchFamily="2" charset="0"/>
              </a:rPr>
              <a:t>,  e la cui </a:t>
            </a:r>
            <a:r>
              <a:rPr lang="en-US" sz="1700" dirty="0" err="1">
                <a:latin typeface="Poppins Light" panose="00000400000000000000" pitchFamily="2" charset="0"/>
              </a:rPr>
              <a:t>selezione</a:t>
            </a:r>
            <a:r>
              <a:rPr lang="en-US" sz="1700" dirty="0">
                <a:latin typeface="Poppins Light" panose="00000400000000000000" pitchFamily="2" charset="0"/>
              </a:rPr>
              <a:t> è </a:t>
            </a:r>
            <a:r>
              <a:rPr lang="en-US" sz="1700" dirty="0" err="1">
                <a:latin typeface="Poppins Light" panose="00000400000000000000" pitchFamily="2" charset="0"/>
              </a:rPr>
              <a:t>gestita</a:t>
            </a:r>
            <a:r>
              <a:rPr lang="en-US" sz="1700" dirty="0">
                <a:latin typeface="Poppins Light" panose="00000400000000000000" pitchFamily="2" charset="0"/>
              </a:rPr>
              <a:t> non da </a:t>
            </a:r>
            <a:r>
              <a:rPr lang="en-US" sz="1700" dirty="0" err="1">
                <a:latin typeface="Poppins Light" panose="00000400000000000000" pitchFamily="2" charset="0"/>
              </a:rPr>
              <a:t>funzioni</a:t>
            </a:r>
            <a:r>
              <a:rPr lang="en-US" sz="1700" dirty="0">
                <a:latin typeface="Poppins Light" panose="00000400000000000000" pitchFamily="2" charset="0"/>
              </a:rPr>
              <a:t> di </a:t>
            </a:r>
            <a:r>
              <a:rPr lang="en-US" sz="1700" dirty="0" err="1">
                <a:latin typeface="Poppins Light" panose="00000400000000000000" pitchFamily="2" charset="0"/>
              </a:rPr>
              <a:t>guardia</a:t>
            </a:r>
            <a:r>
              <a:rPr lang="en-US" sz="1700" dirty="0">
                <a:latin typeface="Poppins Light" panose="00000400000000000000" pitchFamily="2" charset="0"/>
              </a:rPr>
              <a:t> Jason ma </a:t>
            </a:r>
            <a:r>
              <a:rPr lang="en-US" sz="1700" dirty="0" err="1">
                <a:latin typeface="Poppins Light" panose="00000400000000000000" pitchFamily="2" charset="0"/>
              </a:rPr>
              <a:t>nella</a:t>
            </a:r>
            <a:r>
              <a:rPr lang="en-US" sz="1700" dirty="0">
                <a:latin typeface="Poppins Light" panose="00000400000000000000" pitchFamily="2" charset="0"/>
              </a:rPr>
              <a:t> </a:t>
            </a:r>
            <a:r>
              <a:rPr lang="en-US" sz="1700" dirty="0" err="1">
                <a:latin typeface="Poppins Light" panose="00000400000000000000" pitchFamily="2" charset="0"/>
              </a:rPr>
              <a:t>parte</a:t>
            </a:r>
            <a:r>
              <a:rPr lang="en-US" sz="1700" dirty="0">
                <a:latin typeface="Poppins Light" panose="00000400000000000000" pitchFamily="2" charset="0"/>
              </a:rPr>
              <a:t> </a:t>
            </a:r>
            <a:r>
              <a:rPr lang="en-US" sz="1700" dirty="0" err="1">
                <a:latin typeface="Poppins Light" panose="00000400000000000000" pitchFamily="2" charset="0"/>
              </a:rPr>
              <a:t>tradizionale</a:t>
            </a:r>
            <a:r>
              <a:rPr lang="en-US" sz="1700" dirty="0">
                <a:latin typeface="Poppins Light" panose="00000400000000000000" pitchFamily="2" charset="0"/>
              </a:rPr>
              <a:t> Java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sz="1700" dirty="0" err="1">
                <a:latin typeface="Poppins Light" panose="00000400000000000000" pitchFamily="2" charset="0"/>
              </a:rPr>
              <a:t>Xiangyu</a:t>
            </a:r>
            <a:r>
              <a:rPr lang="it-IT" sz="1700" dirty="0">
                <a:latin typeface="Poppins Light" panose="00000400000000000000" pitchFamily="2" charset="0"/>
              </a:rPr>
              <a:t> </a:t>
            </a:r>
            <a:r>
              <a:rPr lang="it-IT" sz="1700" dirty="0" err="1">
                <a:latin typeface="Poppins Light" panose="00000400000000000000" pitchFamily="2" charset="0"/>
              </a:rPr>
              <a:t>Meng</a:t>
            </a:r>
            <a:r>
              <a:rPr lang="it-IT" sz="1700" dirty="0">
                <a:latin typeface="Poppins Light" panose="00000400000000000000" pitchFamily="2" charset="0"/>
              </a:rPr>
              <a:t> et al., </a:t>
            </a:r>
            <a:r>
              <a:rPr lang="it-IT" sz="1700" b="1" i="1" dirty="0">
                <a:latin typeface="Poppins Light" panose="00000400000000000000" pitchFamily="2" charset="0"/>
              </a:rPr>
              <a:t>Multi-Agent Coverage Control with Energy </a:t>
            </a:r>
            <a:r>
              <a:rPr lang="it-IT" sz="1700" b="1" i="1" dirty="0" err="1">
                <a:latin typeface="Poppins Light" panose="00000400000000000000" pitchFamily="2" charset="0"/>
              </a:rPr>
              <a:t>Depletion</a:t>
            </a:r>
            <a:r>
              <a:rPr lang="it-IT" sz="1700" b="1" i="1" dirty="0">
                <a:latin typeface="Poppins Light" panose="00000400000000000000" pitchFamily="2" charset="0"/>
              </a:rPr>
              <a:t> and </a:t>
            </a:r>
            <a:r>
              <a:rPr lang="it-IT" sz="1700" b="1" i="1" dirty="0" err="1">
                <a:latin typeface="Poppins Light" panose="00000400000000000000" pitchFamily="2" charset="0"/>
              </a:rPr>
              <a:t>Repletion</a:t>
            </a:r>
            <a:r>
              <a:rPr lang="it-IT" sz="1700" dirty="0">
                <a:latin typeface="Poppins Light" panose="00000400000000000000" pitchFamily="2" charset="0"/>
              </a:rPr>
              <a:t>, 2018 -&gt; </a:t>
            </a:r>
            <a:r>
              <a:rPr lang="en-US" sz="1700" dirty="0">
                <a:latin typeface="Poppins Light" panose="00000400000000000000" pitchFamily="2" charset="0"/>
              </a:rPr>
              <a:t>“The dissipation of energy is proportional to a quadratic function of the velocity...“</a:t>
            </a:r>
            <a:r>
              <a:rPr lang="it-IT" sz="1700" dirty="0">
                <a:latin typeface="Poppins Light" panose="00000400000000000000" pitchFamily="2" charset="0"/>
              </a:rPr>
              <a:t> -&gt; similmente anche noi abbiamo reso il consumo di energia di un agente dipendente sia dalla sua velocità che dal suo peso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sz="1700" dirty="0">
                <a:latin typeface="Poppins Light" panose="00000400000000000000" pitchFamily="2" charset="0"/>
              </a:rPr>
              <a:t>Richard </a:t>
            </a:r>
            <a:r>
              <a:rPr lang="it-IT" sz="1700" dirty="0" err="1">
                <a:latin typeface="Poppins Light" panose="00000400000000000000" pitchFamily="2" charset="0"/>
              </a:rPr>
              <a:t>Sibly</a:t>
            </a:r>
            <a:r>
              <a:rPr lang="it-IT" sz="1700" dirty="0">
                <a:latin typeface="Poppins Light" panose="00000400000000000000" pitchFamily="2" charset="0"/>
              </a:rPr>
              <a:t> et al., </a:t>
            </a:r>
            <a:r>
              <a:rPr lang="it-IT" sz="1700" b="1" i="1" dirty="0" err="1">
                <a:latin typeface="Poppins Light" panose="00000400000000000000" pitchFamily="2" charset="0"/>
              </a:rPr>
              <a:t>Representing</a:t>
            </a:r>
            <a:r>
              <a:rPr lang="it-IT" sz="1700" b="1" i="1" dirty="0">
                <a:latin typeface="Poppins Light" panose="00000400000000000000" pitchFamily="2" charset="0"/>
              </a:rPr>
              <a:t> the </a:t>
            </a:r>
            <a:r>
              <a:rPr lang="it-IT" sz="1700" b="1" i="1" dirty="0" err="1">
                <a:latin typeface="Poppins Light" panose="00000400000000000000" pitchFamily="2" charset="0"/>
              </a:rPr>
              <a:t>acquisition</a:t>
            </a:r>
            <a:r>
              <a:rPr lang="it-IT" sz="1700" b="1" i="1" dirty="0">
                <a:latin typeface="Poppins Light" panose="00000400000000000000" pitchFamily="2" charset="0"/>
              </a:rPr>
              <a:t> and use of energy by </a:t>
            </a:r>
            <a:r>
              <a:rPr lang="it-IT" sz="1700" b="1" i="1" dirty="0" err="1">
                <a:latin typeface="Poppins Light" panose="00000400000000000000" pitchFamily="2" charset="0"/>
              </a:rPr>
              <a:t>individuals</a:t>
            </a:r>
            <a:r>
              <a:rPr lang="it-IT" sz="1700" b="1" i="1" dirty="0">
                <a:latin typeface="Poppins Light" panose="00000400000000000000" pitchFamily="2" charset="0"/>
              </a:rPr>
              <a:t> in agent-</a:t>
            </a:r>
            <a:r>
              <a:rPr lang="it-IT" sz="1700" b="1" i="1" dirty="0" err="1">
                <a:latin typeface="Poppins Light" panose="00000400000000000000" pitchFamily="2" charset="0"/>
              </a:rPr>
              <a:t>based</a:t>
            </a:r>
            <a:r>
              <a:rPr lang="it-IT" sz="1700" b="1" i="1" dirty="0">
                <a:latin typeface="Poppins Light" panose="00000400000000000000" pitchFamily="2" charset="0"/>
              </a:rPr>
              <a:t> models of </a:t>
            </a:r>
            <a:r>
              <a:rPr lang="it-IT" sz="1700" b="1" i="1" dirty="0" err="1">
                <a:latin typeface="Poppins Light" panose="00000400000000000000" pitchFamily="2" charset="0"/>
              </a:rPr>
              <a:t>animal</a:t>
            </a:r>
            <a:r>
              <a:rPr lang="it-IT" sz="1700" b="1" i="1" dirty="0">
                <a:latin typeface="Poppins Light" panose="00000400000000000000" pitchFamily="2" charset="0"/>
              </a:rPr>
              <a:t> </a:t>
            </a:r>
            <a:r>
              <a:rPr lang="it-IT" sz="1700" b="1" i="1" dirty="0" err="1">
                <a:latin typeface="Poppins Light" panose="00000400000000000000" pitchFamily="2" charset="0"/>
              </a:rPr>
              <a:t>populations</a:t>
            </a:r>
            <a:r>
              <a:rPr lang="it-IT" sz="1700" dirty="0">
                <a:latin typeface="Poppins Light" panose="00000400000000000000" pitchFamily="2" charset="0"/>
              </a:rPr>
              <a:t>, British </a:t>
            </a:r>
            <a:r>
              <a:rPr lang="it-IT" sz="1700" dirty="0" err="1">
                <a:latin typeface="Poppins Light" panose="00000400000000000000" pitchFamily="2" charset="0"/>
              </a:rPr>
              <a:t>Ecological</a:t>
            </a:r>
            <a:r>
              <a:rPr lang="it-IT" sz="1700" dirty="0">
                <a:latin typeface="Poppins Light" panose="00000400000000000000" pitchFamily="2" charset="0"/>
              </a:rPr>
              <a:t> Society, 2013 -&gt; il paper riporta le cosiddette leggi di scala, secondo le quali </a:t>
            </a:r>
            <a:r>
              <a:rPr lang="en-US" sz="1700" dirty="0">
                <a:latin typeface="Poppins Light" panose="00000400000000000000" pitchFamily="2" charset="0"/>
              </a:rPr>
              <a:t>“food acquisition, maintenance, growth and reproduction all require energy and all scale in similar ways with body mass“ -&gt; per </a:t>
            </a:r>
            <a:r>
              <a:rPr lang="en-US" sz="1700" dirty="0" err="1">
                <a:latin typeface="Poppins Light" panose="00000400000000000000" pitchFamily="2" charset="0"/>
              </a:rPr>
              <a:t>questa</a:t>
            </a:r>
            <a:r>
              <a:rPr lang="en-US" sz="1700" dirty="0">
                <a:latin typeface="Poppins Light" panose="00000400000000000000" pitchFamily="2" charset="0"/>
              </a:rPr>
              <a:t> </a:t>
            </a:r>
            <a:r>
              <a:rPr lang="en-US" sz="1700" dirty="0" err="1">
                <a:latin typeface="Poppins Light" panose="00000400000000000000" pitchFamily="2" charset="0"/>
              </a:rPr>
              <a:t>ragione</a:t>
            </a:r>
            <a:r>
              <a:rPr lang="en-US" sz="1700" dirty="0">
                <a:latin typeface="Poppins Light" panose="00000400000000000000" pitchFamily="2" charset="0"/>
              </a:rPr>
              <a:t> </a:t>
            </a:r>
            <a:r>
              <a:rPr lang="en-US" sz="1700" dirty="0" err="1">
                <a:latin typeface="Poppins Light" panose="00000400000000000000" pitchFamily="2" charset="0"/>
              </a:rPr>
              <a:t>nel</a:t>
            </a:r>
            <a:r>
              <a:rPr lang="en-US" sz="1700" dirty="0">
                <a:latin typeface="Poppins Light" panose="00000400000000000000" pitchFamily="2" charset="0"/>
              </a:rPr>
              <a:t> punto </a:t>
            </a:r>
            <a:r>
              <a:rPr lang="en-US" sz="1700" dirty="0" err="1">
                <a:latin typeface="Poppins Light" panose="00000400000000000000" pitchFamily="2" charset="0"/>
              </a:rPr>
              <a:t>precedente</a:t>
            </a:r>
            <a:r>
              <a:rPr lang="en-US" sz="1700" dirty="0">
                <a:latin typeface="Poppins Light" panose="00000400000000000000" pitchFamily="2" charset="0"/>
              </a:rPr>
              <a:t> </a:t>
            </a:r>
            <a:r>
              <a:rPr lang="en-US" sz="1700" dirty="0" err="1">
                <a:latin typeface="Poppins Light" panose="00000400000000000000" pitchFamily="2" charset="0"/>
              </a:rPr>
              <a:t>abbiamo</a:t>
            </a:r>
            <a:r>
              <a:rPr lang="en-US" sz="1700" dirty="0">
                <a:latin typeface="Poppins Light" panose="00000400000000000000" pitchFamily="2" charset="0"/>
              </a:rPr>
              <a:t> </a:t>
            </a:r>
            <a:r>
              <a:rPr lang="en-US" sz="1700" dirty="0" err="1">
                <a:latin typeface="Poppins Light" panose="00000400000000000000" pitchFamily="2" charset="0"/>
              </a:rPr>
              <a:t>reso</a:t>
            </a:r>
            <a:r>
              <a:rPr lang="en-US" sz="1700" dirty="0">
                <a:latin typeface="Poppins Light" panose="00000400000000000000" pitchFamily="2" charset="0"/>
              </a:rPr>
              <a:t> il consume di </a:t>
            </a:r>
            <a:r>
              <a:rPr lang="en-US" sz="1700" dirty="0" err="1">
                <a:latin typeface="Poppins Light" panose="00000400000000000000" pitchFamily="2" charset="0"/>
              </a:rPr>
              <a:t>energia</a:t>
            </a:r>
            <a:r>
              <a:rPr lang="en-US" sz="1700" dirty="0">
                <a:latin typeface="Poppins Light" panose="00000400000000000000" pitchFamily="2" charset="0"/>
              </a:rPr>
              <a:t> </a:t>
            </a:r>
            <a:r>
              <a:rPr lang="en-US" sz="1700" dirty="0" err="1">
                <a:latin typeface="Poppins Light" panose="00000400000000000000" pitchFamily="2" charset="0"/>
              </a:rPr>
              <a:t>dipendente</a:t>
            </a:r>
            <a:r>
              <a:rPr lang="en-US" sz="1700" dirty="0">
                <a:latin typeface="Poppins Light" panose="00000400000000000000" pitchFamily="2" charset="0"/>
              </a:rPr>
              <a:t> non solo </a:t>
            </a:r>
            <a:r>
              <a:rPr lang="en-US" sz="1700" dirty="0" err="1">
                <a:latin typeface="Poppins Light" panose="00000400000000000000" pitchFamily="2" charset="0"/>
              </a:rPr>
              <a:t>dalla</a:t>
            </a:r>
            <a:r>
              <a:rPr lang="en-US" sz="1700" dirty="0">
                <a:latin typeface="Poppins Light" panose="00000400000000000000" pitchFamily="2" charset="0"/>
              </a:rPr>
              <a:t> </a:t>
            </a:r>
            <a:r>
              <a:rPr lang="en-US" sz="1700" dirty="0" err="1">
                <a:latin typeface="Poppins Light" panose="00000400000000000000" pitchFamily="2" charset="0"/>
              </a:rPr>
              <a:t>velocità</a:t>
            </a:r>
            <a:r>
              <a:rPr lang="en-US" sz="1700" dirty="0">
                <a:latin typeface="Poppins Light" panose="00000400000000000000" pitchFamily="2" charset="0"/>
              </a:rPr>
              <a:t> ma </a:t>
            </a:r>
            <a:r>
              <a:rPr lang="en-US" sz="1700" dirty="0" err="1">
                <a:latin typeface="Poppins Light" panose="00000400000000000000" pitchFamily="2" charset="0"/>
              </a:rPr>
              <a:t>anche</a:t>
            </a:r>
            <a:r>
              <a:rPr lang="en-US" sz="1700" dirty="0">
                <a:latin typeface="Poppins Light" panose="00000400000000000000" pitchFamily="2" charset="0"/>
              </a:rPr>
              <a:t> dal peso </a:t>
            </a:r>
            <a:r>
              <a:rPr lang="en-US" sz="1700" dirty="0" err="1">
                <a:latin typeface="Poppins Light" panose="00000400000000000000" pitchFamily="2" charset="0"/>
              </a:rPr>
              <a:t>dell’agente</a:t>
            </a:r>
            <a:endParaRPr lang="en-US" sz="1700" dirty="0">
              <a:latin typeface="Poppins Light" panose="00000400000000000000" pitchFamily="2" charset="0"/>
            </a:endParaRPr>
          </a:p>
          <a:p>
            <a:r>
              <a:rPr lang="it-IT" sz="1700" dirty="0">
                <a:latin typeface="Poppins Light" panose="00000400000000000000" pitchFamily="2" charset="0"/>
              </a:rPr>
              <a:t>Richard </a:t>
            </a:r>
            <a:r>
              <a:rPr lang="it-IT" sz="1700" dirty="0" err="1">
                <a:latin typeface="Poppins Light" panose="00000400000000000000" pitchFamily="2" charset="0"/>
              </a:rPr>
              <a:t>Sibly</a:t>
            </a:r>
            <a:r>
              <a:rPr lang="it-IT" sz="1700" dirty="0">
                <a:latin typeface="Poppins Light" panose="00000400000000000000" pitchFamily="2" charset="0"/>
              </a:rPr>
              <a:t> et al., </a:t>
            </a:r>
            <a:r>
              <a:rPr lang="it-IT" sz="1700" b="1" i="1" dirty="0" err="1">
                <a:latin typeface="Poppins Light" panose="00000400000000000000" pitchFamily="2" charset="0"/>
              </a:rPr>
              <a:t>Representing</a:t>
            </a:r>
            <a:r>
              <a:rPr lang="it-IT" sz="1700" b="1" i="1" dirty="0">
                <a:latin typeface="Poppins Light" panose="00000400000000000000" pitchFamily="2" charset="0"/>
              </a:rPr>
              <a:t> the </a:t>
            </a:r>
            <a:r>
              <a:rPr lang="it-IT" sz="1700" b="1" i="1" dirty="0" err="1">
                <a:latin typeface="Poppins Light" panose="00000400000000000000" pitchFamily="2" charset="0"/>
              </a:rPr>
              <a:t>acquisition</a:t>
            </a:r>
            <a:r>
              <a:rPr lang="it-IT" sz="1700" b="1" i="1" dirty="0">
                <a:latin typeface="Poppins Light" panose="00000400000000000000" pitchFamily="2" charset="0"/>
              </a:rPr>
              <a:t> and use of energy by </a:t>
            </a:r>
            <a:r>
              <a:rPr lang="it-IT" sz="1700" b="1" i="1" dirty="0" err="1">
                <a:latin typeface="Poppins Light" panose="00000400000000000000" pitchFamily="2" charset="0"/>
              </a:rPr>
              <a:t>individuals</a:t>
            </a:r>
            <a:r>
              <a:rPr lang="it-IT" sz="1700" b="1" i="1" dirty="0">
                <a:latin typeface="Poppins Light" panose="00000400000000000000" pitchFamily="2" charset="0"/>
              </a:rPr>
              <a:t> in agent-</a:t>
            </a:r>
            <a:r>
              <a:rPr lang="it-IT" sz="1700" b="1" i="1" dirty="0" err="1">
                <a:latin typeface="Poppins Light" panose="00000400000000000000" pitchFamily="2" charset="0"/>
              </a:rPr>
              <a:t>based</a:t>
            </a:r>
            <a:r>
              <a:rPr lang="it-IT" sz="1700" b="1" i="1" dirty="0">
                <a:latin typeface="Poppins Light" panose="00000400000000000000" pitchFamily="2" charset="0"/>
              </a:rPr>
              <a:t> models of </a:t>
            </a:r>
            <a:r>
              <a:rPr lang="it-IT" sz="1700" b="1" i="1" dirty="0" err="1">
                <a:latin typeface="Poppins Light" panose="00000400000000000000" pitchFamily="2" charset="0"/>
              </a:rPr>
              <a:t>animal</a:t>
            </a:r>
            <a:r>
              <a:rPr lang="it-IT" sz="1700" b="1" i="1" dirty="0">
                <a:latin typeface="Poppins Light" panose="00000400000000000000" pitchFamily="2" charset="0"/>
              </a:rPr>
              <a:t> </a:t>
            </a:r>
            <a:r>
              <a:rPr lang="it-IT" sz="1700" b="1" i="1" dirty="0" err="1">
                <a:latin typeface="Poppins Light" panose="00000400000000000000" pitchFamily="2" charset="0"/>
              </a:rPr>
              <a:t>populations</a:t>
            </a:r>
            <a:r>
              <a:rPr lang="it-IT" sz="1700" dirty="0">
                <a:latin typeface="Poppins Light" panose="00000400000000000000" pitchFamily="2" charset="0"/>
              </a:rPr>
              <a:t>, British </a:t>
            </a:r>
            <a:r>
              <a:rPr lang="it-IT" sz="1700" dirty="0" err="1">
                <a:latin typeface="Poppins Light" panose="00000400000000000000" pitchFamily="2" charset="0"/>
              </a:rPr>
              <a:t>Ecological</a:t>
            </a:r>
            <a:r>
              <a:rPr lang="it-IT" sz="1700" dirty="0">
                <a:latin typeface="Poppins Light" panose="00000400000000000000" pitchFamily="2" charset="0"/>
              </a:rPr>
              <a:t> Society, 2013 -&gt; </a:t>
            </a:r>
            <a:r>
              <a:rPr lang="en-US" sz="1700" dirty="0">
                <a:latin typeface="Poppins Light" panose="00000400000000000000" pitchFamily="2" charset="0"/>
              </a:rPr>
              <a:t>“After ingestion, food is processed by the digestive system and only a proportion becomes available for allocation to the various functions...This proportion is called assimilation efficiency“ -&gt; per </a:t>
            </a:r>
            <a:r>
              <a:rPr lang="en-US" sz="1700" dirty="0" err="1">
                <a:latin typeface="Poppins Light" panose="00000400000000000000" pitchFamily="2" charset="0"/>
              </a:rPr>
              <a:t>semplicità</a:t>
            </a:r>
            <a:r>
              <a:rPr lang="en-US" sz="1700" dirty="0">
                <a:latin typeface="Poppins Light" panose="00000400000000000000" pitchFamily="2" charset="0"/>
              </a:rPr>
              <a:t>, </a:t>
            </a:r>
            <a:r>
              <a:rPr lang="en-US" sz="1700" dirty="0" err="1">
                <a:latin typeface="Poppins Light" panose="00000400000000000000" pitchFamily="2" charset="0"/>
              </a:rPr>
              <a:t>nella</a:t>
            </a:r>
            <a:r>
              <a:rPr lang="en-US" sz="1700" dirty="0">
                <a:latin typeface="Poppins Light" panose="00000400000000000000" pitchFamily="2" charset="0"/>
              </a:rPr>
              <a:t> nostra </a:t>
            </a:r>
            <a:r>
              <a:rPr lang="en-US" sz="1700" dirty="0" err="1">
                <a:latin typeface="Poppins Light" panose="00000400000000000000" pitchFamily="2" charset="0"/>
              </a:rPr>
              <a:t>simulazione</a:t>
            </a:r>
            <a:r>
              <a:rPr lang="en-US" sz="1700" dirty="0">
                <a:latin typeface="Poppins Light" panose="00000400000000000000" pitchFamily="2" charset="0"/>
              </a:rPr>
              <a:t> </a:t>
            </a:r>
            <a:r>
              <a:rPr lang="en-US" sz="1700" dirty="0" err="1">
                <a:latin typeface="Poppins Light" panose="00000400000000000000" pitchFamily="2" charset="0"/>
              </a:rPr>
              <a:t>abbiamo</a:t>
            </a:r>
            <a:r>
              <a:rPr lang="en-US" sz="1700" dirty="0">
                <a:latin typeface="Poppins Light" panose="00000400000000000000" pitchFamily="2" charset="0"/>
              </a:rPr>
              <a:t> </a:t>
            </a:r>
            <a:r>
              <a:rPr lang="en-US" sz="1700" dirty="0" err="1">
                <a:latin typeface="Poppins Light" panose="00000400000000000000" pitchFamily="2" charset="0"/>
              </a:rPr>
              <a:t>imposto</a:t>
            </a:r>
            <a:r>
              <a:rPr lang="en-US" sz="1700" dirty="0">
                <a:latin typeface="Poppins Light" panose="00000400000000000000" pitchFamily="2" charset="0"/>
              </a:rPr>
              <a:t> </a:t>
            </a:r>
            <a:r>
              <a:rPr lang="en-US" sz="1700" dirty="0" err="1">
                <a:latin typeface="Poppins Light" panose="00000400000000000000" pitchFamily="2" charset="0"/>
              </a:rPr>
              <a:t>un’efficienza</a:t>
            </a:r>
            <a:r>
              <a:rPr lang="en-US" sz="1700" dirty="0">
                <a:latin typeface="Poppins Light" panose="00000400000000000000" pitchFamily="2" charset="0"/>
              </a:rPr>
              <a:t> di </a:t>
            </a:r>
            <a:r>
              <a:rPr lang="en-US" sz="1700" dirty="0" err="1">
                <a:latin typeface="Poppins Light" panose="00000400000000000000" pitchFamily="2" charset="0"/>
              </a:rPr>
              <a:t>assimilazione</a:t>
            </a:r>
            <a:r>
              <a:rPr lang="en-US" sz="1700" dirty="0">
                <a:latin typeface="Poppins Light" panose="00000400000000000000" pitchFamily="2" charset="0"/>
              </a:rPr>
              <a:t> del 100%, ossia la </a:t>
            </a:r>
            <a:r>
              <a:rPr lang="en-US" sz="1700" dirty="0" err="1">
                <a:latin typeface="Poppins Light" panose="00000400000000000000" pitchFamily="2" charset="0"/>
              </a:rPr>
              <a:t>totalità</a:t>
            </a:r>
            <a:r>
              <a:rPr lang="en-US" sz="1700" dirty="0">
                <a:latin typeface="Poppins Light" panose="00000400000000000000" pitchFamily="2" charset="0"/>
              </a:rPr>
              <a:t> del </a:t>
            </a:r>
            <a:r>
              <a:rPr lang="en-US" sz="1700" dirty="0" err="1">
                <a:latin typeface="Poppins Light" panose="00000400000000000000" pitchFamily="2" charset="0"/>
              </a:rPr>
              <a:t>cibo</a:t>
            </a:r>
            <a:r>
              <a:rPr lang="en-US" sz="1700" dirty="0">
                <a:latin typeface="Poppins Light" panose="00000400000000000000" pitchFamily="2" charset="0"/>
              </a:rPr>
              <a:t> </a:t>
            </a:r>
            <a:r>
              <a:rPr lang="en-US" sz="1700" dirty="0" err="1">
                <a:latin typeface="Poppins Light" panose="00000400000000000000" pitchFamily="2" charset="0"/>
              </a:rPr>
              <a:t>mangiato</a:t>
            </a:r>
            <a:r>
              <a:rPr lang="en-US" sz="1700" dirty="0">
                <a:latin typeface="Poppins Light" panose="00000400000000000000" pitchFamily="2" charset="0"/>
              </a:rPr>
              <a:t> </a:t>
            </a:r>
            <a:r>
              <a:rPr lang="en-US" sz="1700" dirty="0" err="1">
                <a:latin typeface="Poppins Light" panose="00000400000000000000" pitchFamily="2" charset="0"/>
              </a:rPr>
              <a:t>si</a:t>
            </a:r>
            <a:r>
              <a:rPr lang="en-US" sz="1700" dirty="0">
                <a:latin typeface="Poppins Light" panose="00000400000000000000" pitchFamily="2" charset="0"/>
              </a:rPr>
              <a:t> </a:t>
            </a:r>
            <a:r>
              <a:rPr lang="en-US" sz="1700" dirty="0" err="1">
                <a:latin typeface="Poppins Light" panose="00000400000000000000" pitchFamily="2" charset="0"/>
              </a:rPr>
              <a:t>trasforma</a:t>
            </a:r>
            <a:r>
              <a:rPr lang="en-US" sz="1700" dirty="0">
                <a:latin typeface="Poppins Light" panose="00000400000000000000" pitchFamily="2" charset="0"/>
              </a:rPr>
              <a:t> in </a:t>
            </a:r>
            <a:r>
              <a:rPr lang="en-US" sz="1700" dirty="0" err="1">
                <a:latin typeface="Poppins Light" panose="00000400000000000000" pitchFamily="2" charset="0"/>
              </a:rPr>
              <a:t>energia</a:t>
            </a:r>
            <a:r>
              <a:rPr lang="en-US" sz="1700" dirty="0">
                <a:latin typeface="Poppins Light" panose="00000400000000000000" pitchFamily="2" charset="0"/>
              </a:rPr>
              <a:t> </a:t>
            </a:r>
            <a:r>
              <a:rPr lang="en-US" sz="1700" dirty="0" err="1">
                <a:latin typeface="Poppins Light" panose="00000400000000000000" pitchFamily="2" charset="0"/>
              </a:rPr>
              <a:t>disponibile</a:t>
            </a:r>
            <a:r>
              <a:rPr lang="en-US" sz="1700" dirty="0">
                <a:latin typeface="Poppins Light" panose="00000400000000000000" pitchFamily="2" charset="0"/>
              </a:rPr>
              <a:t>.</a:t>
            </a:r>
            <a:endParaRPr lang="it-IT" sz="1700" dirty="0">
              <a:latin typeface="Poppins Light" panose="00000400000000000000" pitchFamily="2" charset="0"/>
            </a:endParaRP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4365F99-D4D8-F946-6F78-7661DECEB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39400" y="6356350"/>
            <a:ext cx="914400" cy="365125"/>
          </a:xfrm>
        </p:spPr>
        <p:txBody>
          <a:bodyPr>
            <a:normAutofit/>
          </a:bodyPr>
          <a:lstStyle/>
          <a:p>
            <a:pPr rtl="0">
              <a:spcAft>
                <a:spcPts val="600"/>
              </a:spcAft>
            </a:pPr>
            <a:fld id="{DBA1B0FB-D917-4C8C-928F-313BD683BF39}" type="slidenum">
              <a:rPr lang="it-IT" noProof="0">
                <a:solidFill>
                  <a:srgbClr val="FFFFFF"/>
                </a:solidFill>
              </a:rPr>
              <a:pPr rtl="0">
                <a:spcAft>
                  <a:spcPts val="600"/>
                </a:spcAft>
              </a:pPr>
              <a:t>4</a:t>
            </a:fld>
            <a:endParaRPr lang="it-IT" noProof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14713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Segnaposto contenuto 7" descr="Immagine che contiene pesce, subacqueo, Biologia marina, Decorazione per acquario&#10;&#10;Il contenuto generato dall'IA potrebbe non essere corretto.">
            <a:extLst>
              <a:ext uri="{FF2B5EF4-FFF2-40B4-BE49-F238E27FC236}">
                <a16:creationId xmlns:a16="http://schemas.microsoft.com/office/drawing/2014/main" id="{70821FC2-9016-92D7-E25A-E67AE97A26B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02"/>
          <a:stretch>
            <a:fillRect/>
          </a:stretch>
        </p:blipFill>
        <p:spPr>
          <a:xfrm>
            <a:off x="6409853" y="10"/>
            <a:ext cx="5780624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465327D-EE3A-685A-47C0-D4D4769B9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39400" y="6356350"/>
            <a:ext cx="914400" cy="365125"/>
          </a:xfrm>
        </p:spPr>
        <p:txBody>
          <a:bodyPr>
            <a:normAutofit/>
          </a:bodyPr>
          <a:lstStyle/>
          <a:p>
            <a:pPr rtl="0">
              <a:spcAft>
                <a:spcPts val="600"/>
              </a:spcAft>
            </a:pPr>
            <a:fld id="{DBA1B0FB-D917-4C8C-928F-313BD683BF39}" type="slidenum">
              <a:rPr lang="it-IT" noProof="0">
                <a:solidFill>
                  <a:srgbClr val="FFFFFF"/>
                </a:solidFill>
              </a:rPr>
              <a:pPr rtl="0">
                <a:spcAft>
                  <a:spcPts val="600"/>
                </a:spcAft>
              </a:pPr>
              <a:t>5</a:t>
            </a:fld>
            <a:endParaRPr lang="it-IT" noProof="0">
              <a:solidFill>
                <a:srgbClr val="FFFFFF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9" name="Input penna 8">
                <a:extLst>
                  <a:ext uri="{FF2B5EF4-FFF2-40B4-BE49-F238E27FC236}">
                    <a16:creationId xmlns:a16="http://schemas.microsoft.com/office/drawing/2014/main" id="{672DDBB5-F6D0-8B71-8D1E-A665ABDBD490}"/>
                  </a:ext>
                </a:extLst>
              </p14:cNvPr>
              <p14:cNvContentPartPr/>
              <p14:nvPr/>
            </p14:nvContentPartPr>
            <p14:xfrm>
              <a:off x="524983" y="1678545"/>
              <a:ext cx="1800" cy="5400"/>
            </p14:xfrm>
          </p:contentPart>
        </mc:Choice>
        <mc:Fallback xmlns="">
          <p:pic>
            <p:nvPicPr>
              <p:cNvPr id="9" name="Input penna 8">
                <a:extLst>
                  <a:ext uri="{FF2B5EF4-FFF2-40B4-BE49-F238E27FC236}">
                    <a16:creationId xmlns:a16="http://schemas.microsoft.com/office/drawing/2014/main" id="{672DDBB5-F6D0-8B71-8D1E-A665ABDBD49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61983" y="1615545"/>
                <a:ext cx="127440" cy="131040"/>
              </a:xfrm>
              <a:prstGeom prst="rect">
                <a:avLst/>
              </a:prstGeom>
            </p:spPr>
          </p:pic>
        </mc:Fallback>
      </mc:AlternateContent>
      <p:grpSp>
        <p:nvGrpSpPr>
          <p:cNvPr id="13" name="Gruppo 12">
            <a:extLst>
              <a:ext uri="{FF2B5EF4-FFF2-40B4-BE49-F238E27FC236}">
                <a16:creationId xmlns:a16="http://schemas.microsoft.com/office/drawing/2014/main" id="{D7B0C0D3-8A0A-C4C0-F37F-CD593221092F}"/>
              </a:ext>
            </a:extLst>
          </p:cNvPr>
          <p:cNvGrpSpPr/>
          <p:nvPr/>
        </p:nvGrpSpPr>
        <p:grpSpPr>
          <a:xfrm>
            <a:off x="682017" y="2486662"/>
            <a:ext cx="3613320" cy="237240"/>
            <a:chOff x="542983" y="2516265"/>
            <a:chExt cx="3613320" cy="237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0" name="Input penna 9">
                  <a:extLst>
                    <a:ext uri="{FF2B5EF4-FFF2-40B4-BE49-F238E27FC236}">
                      <a16:creationId xmlns:a16="http://schemas.microsoft.com/office/drawing/2014/main" id="{7D8B1613-CCB0-65BF-70E2-523F0C464667}"/>
                    </a:ext>
                  </a:extLst>
                </p14:cNvPr>
                <p14:cNvContentPartPr/>
                <p14:nvPr/>
              </p14:nvContentPartPr>
              <p14:xfrm>
                <a:off x="542983" y="2516265"/>
                <a:ext cx="3613320" cy="237240"/>
              </p14:xfrm>
            </p:contentPart>
          </mc:Choice>
          <mc:Fallback xmlns="">
            <p:pic>
              <p:nvPicPr>
                <p:cNvPr id="10" name="Input penna 9">
                  <a:extLst>
                    <a:ext uri="{FF2B5EF4-FFF2-40B4-BE49-F238E27FC236}">
                      <a16:creationId xmlns:a16="http://schemas.microsoft.com/office/drawing/2014/main" id="{7D8B1613-CCB0-65BF-70E2-523F0C464667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80343" y="2453265"/>
                  <a:ext cx="373896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1" name="Input penna 10">
                  <a:extLst>
                    <a:ext uri="{FF2B5EF4-FFF2-40B4-BE49-F238E27FC236}">
                      <a16:creationId xmlns:a16="http://schemas.microsoft.com/office/drawing/2014/main" id="{04CE0A2C-F7B8-2F45-69FC-3C231485686D}"/>
                    </a:ext>
                  </a:extLst>
                </p14:cNvPr>
                <p14:cNvContentPartPr/>
                <p14:nvPr/>
              </p14:nvContentPartPr>
              <p14:xfrm>
                <a:off x="2670223" y="2670705"/>
                <a:ext cx="360" cy="360"/>
              </p14:xfrm>
            </p:contentPart>
          </mc:Choice>
          <mc:Fallback xmlns="">
            <p:pic>
              <p:nvPicPr>
                <p:cNvPr id="11" name="Input penna 10">
                  <a:extLst>
                    <a:ext uri="{FF2B5EF4-FFF2-40B4-BE49-F238E27FC236}">
                      <a16:creationId xmlns:a16="http://schemas.microsoft.com/office/drawing/2014/main" id="{04CE0A2C-F7B8-2F45-69FC-3C231485686D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607583" y="2607705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9E935F9A-6ED6-A8F4-B3BE-5A953EDBBE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4855" y="170523"/>
            <a:ext cx="6188797" cy="655095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it-IT" sz="1500" dirty="0">
                <a:latin typeface="Poppins Light" panose="00000400000000000000" pitchFamily="2" charset="0"/>
                <a:cs typeface="Poppins Light" panose="00000400000000000000" pitchFamily="2" charset="0"/>
              </a:rPr>
              <a:t>Nell'immagine vediamo un vivace ecosistema acquatico che funge da scenario per un Sistema Multi-Agente (MAS) in cui diversi agenti interagiscono tra loro e con l'ambiente, tenendo conto di vincoli energetici.</a:t>
            </a:r>
          </a:p>
          <a:p>
            <a:pPr>
              <a:lnSpc>
                <a:spcPct val="100000"/>
              </a:lnSpc>
            </a:pPr>
            <a:r>
              <a:rPr lang="it-IT" sz="1500" b="1" dirty="0">
                <a:latin typeface="Poppins Light" panose="00000400000000000000" pitchFamily="2" charset="0"/>
                <a:cs typeface="Poppins Light" panose="00000400000000000000" pitchFamily="2" charset="0"/>
              </a:rPr>
              <a:t>Agenti Competitivi:</a:t>
            </a:r>
            <a:r>
              <a:rPr lang="it-IT" sz="1500" dirty="0">
                <a:latin typeface="Poppins Light" panose="00000400000000000000" pitchFamily="2" charset="0"/>
                <a:cs typeface="Poppins Light" panose="00000400000000000000" pitchFamily="2" charset="0"/>
              </a:rPr>
              <a:t> I vari pesci e creature marine possono essere interpretati come agenti. La loro competizione è dovuta alle risorse limitate (piccole icone di cibo verde) e dalla necessità di acquisire energia per sopravvivere e compiere azioni.</a:t>
            </a:r>
          </a:p>
          <a:p>
            <a:pPr>
              <a:lnSpc>
                <a:spcPct val="100000"/>
              </a:lnSpc>
            </a:pPr>
            <a:r>
              <a:rPr lang="it-IT" sz="1500" b="1" dirty="0">
                <a:latin typeface="Poppins Light" panose="00000400000000000000" pitchFamily="2" charset="0"/>
                <a:cs typeface="Poppins Light" panose="00000400000000000000" pitchFamily="2" charset="0"/>
              </a:rPr>
              <a:t>Vincoli Energetici:</a:t>
            </a:r>
            <a:r>
              <a:rPr lang="it-IT" sz="1500" dirty="0">
                <a:latin typeface="Poppins Light" panose="00000400000000000000" pitchFamily="2" charset="0"/>
                <a:cs typeface="Poppins Light" panose="00000400000000000000" pitchFamily="2" charset="0"/>
              </a:rPr>
              <a:t> Le risorse alimentari limitate implica che ogni agente ha un vincolo energetico. Devono consumare energia (cercando e mangiando il cibo) per poter agire (nuotare, competere). </a:t>
            </a:r>
          </a:p>
          <a:p>
            <a:pPr>
              <a:lnSpc>
                <a:spcPct val="100000"/>
              </a:lnSpc>
            </a:pPr>
            <a:r>
              <a:rPr lang="it-IT" sz="1500" b="1" dirty="0">
                <a:latin typeface="Poppins Light" panose="00000400000000000000" pitchFamily="2" charset="0"/>
                <a:cs typeface="Poppins Light" panose="00000400000000000000" pitchFamily="2" charset="0"/>
              </a:rPr>
              <a:t>Interazione Agente-Ambiente:</a:t>
            </a:r>
            <a:r>
              <a:rPr lang="it-IT" sz="1500" dirty="0">
                <a:latin typeface="Poppins Light" panose="00000400000000000000" pitchFamily="2" charset="0"/>
                <a:cs typeface="Poppins Light" panose="00000400000000000000" pitchFamily="2" charset="0"/>
              </a:rPr>
              <a:t> L'ambiente acquatico è ricco di elementi con cui gli agenti interagiscono:</a:t>
            </a:r>
          </a:p>
          <a:p>
            <a:pPr lvl="1">
              <a:lnSpc>
                <a:spcPct val="100000"/>
              </a:lnSpc>
            </a:pPr>
            <a:r>
              <a:rPr lang="it-IT" sz="1500" b="1" dirty="0">
                <a:latin typeface="Poppins Light" panose="00000400000000000000" pitchFamily="2" charset="0"/>
                <a:cs typeface="Poppins Light" panose="00000400000000000000" pitchFamily="2" charset="0"/>
              </a:rPr>
              <a:t>Cibo:</a:t>
            </a:r>
            <a:r>
              <a:rPr lang="it-IT" sz="1500" dirty="0">
                <a:latin typeface="Poppins Light" panose="00000400000000000000" pitchFamily="2" charset="0"/>
                <a:cs typeface="Poppins Light" panose="00000400000000000000" pitchFamily="2" charset="0"/>
              </a:rPr>
              <a:t> Le icone verdi sparse rappresentano la risorsa energetica primaria.</a:t>
            </a:r>
          </a:p>
          <a:p>
            <a:pPr lvl="1">
              <a:lnSpc>
                <a:spcPct val="100000"/>
              </a:lnSpc>
            </a:pPr>
            <a:r>
              <a:rPr lang="it-IT" sz="1500" b="1" dirty="0">
                <a:latin typeface="Poppins Light" panose="00000400000000000000" pitchFamily="2" charset="0"/>
                <a:cs typeface="Poppins Light" panose="00000400000000000000" pitchFamily="2" charset="0"/>
              </a:rPr>
              <a:t>Ostacoli:</a:t>
            </a:r>
            <a:r>
              <a:rPr lang="it-IT" sz="1500" dirty="0">
                <a:latin typeface="Poppins Light" panose="00000400000000000000" pitchFamily="2" charset="0"/>
                <a:cs typeface="Poppins Light" panose="00000400000000000000" pitchFamily="2" charset="0"/>
              </a:rPr>
              <a:t> Questi elementi costituiscono la struttura dell'ambiente,  influenzando il movimento degli agenti.</a:t>
            </a:r>
          </a:p>
          <a:p>
            <a:pPr lvl="1">
              <a:lnSpc>
                <a:spcPct val="100000"/>
              </a:lnSpc>
            </a:pPr>
            <a:r>
              <a:rPr lang="it-IT" sz="1500" b="1" dirty="0">
                <a:latin typeface="Poppins Light" panose="00000400000000000000" pitchFamily="2" charset="0"/>
                <a:cs typeface="Poppins Light" panose="00000400000000000000" pitchFamily="2" charset="0"/>
              </a:rPr>
              <a:t>Altri Agenti:</a:t>
            </a:r>
            <a:r>
              <a:rPr lang="it-IT" sz="1500" dirty="0">
                <a:latin typeface="Poppins Light" panose="00000400000000000000" pitchFamily="2" charset="0"/>
                <a:cs typeface="Poppins Light" panose="00000400000000000000" pitchFamily="2" charset="0"/>
              </a:rPr>
              <a:t> La presenza di altri agenti, crea interazioni sociali, competitive o potenzialmente cooperative.</a:t>
            </a:r>
          </a:p>
          <a:p>
            <a:pPr>
              <a:lnSpc>
                <a:spcPct val="100000"/>
              </a:lnSpc>
            </a:pPr>
            <a:r>
              <a:rPr lang="it-IT" sz="1500" dirty="0">
                <a:latin typeface="Poppins Light" panose="00000400000000000000" pitchFamily="2" charset="0"/>
                <a:cs typeface="Poppins Light" panose="00000400000000000000" pitchFamily="2" charset="0"/>
              </a:rPr>
              <a:t>Sistema Multi-Agente (MAS): L'insieme dei diversi agenti che agiscono autonomamente e interagiscono tra loro all'interno dell'ambiente acquatico costituisce un MAS. </a:t>
            </a:r>
            <a:endParaRPr lang="en-US" sz="1500" dirty="0"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9859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688154C6-DB4C-7786-3C9F-B4115C765F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it-IT" sz="5400">
                <a:latin typeface="Poppins" panose="00000500000000000000" pitchFamily="2" charset="0"/>
                <a:cs typeface="Poppins" panose="00000500000000000000" pitchFamily="2" charset="0"/>
              </a:rPr>
              <a:t>Descrizione del Progetto</a:t>
            </a:r>
          </a:p>
        </p:txBody>
      </p:sp>
      <p:sp>
        <p:nvSpPr>
          <p:cNvPr id="15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043EF76-F6C8-51E7-3B3C-00609D6C8E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it-IT" sz="1700" dirty="0">
                <a:latin typeface="Poppins Light" panose="00000400000000000000" pitchFamily="2" charset="0"/>
                <a:cs typeface="Poppins Light" panose="00000400000000000000" pitchFamily="2" charset="0"/>
              </a:rPr>
              <a:t>Ambiente simulato: </a:t>
            </a:r>
            <a:r>
              <a:rPr lang="it-IT" sz="1700" b="1" dirty="0">
                <a:latin typeface="Poppins Light" panose="00000400000000000000" pitchFamily="2" charset="0"/>
                <a:cs typeface="Poppins Light" panose="00000400000000000000" pitchFamily="2" charset="0"/>
              </a:rPr>
              <a:t>Acquario domestico di pesci</a:t>
            </a:r>
            <a:endParaRPr lang="it-IT" sz="1700" dirty="0">
              <a:latin typeface="Poppins Light" panose="00000400000000000000" pitchFamily="2" charset="0"/>
              <a:cs typeface="Poppins Light" panose="00000400000000000000" pitchFamily="2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it-IT" sz="1700" dirty="0">
                <a:latin typeface="Poppins Light" panose="00000400000000000000" pitchFamily="2" charset="0"/>
                <a:cs typeface="Poppins Light" panose="00000400000000000000" pitchFamily="2" charset="0"/>
              </a:rPr>
              <a:t>Agenti: </a:t>
            </a:r>
            <a:r>
              <a:rPr lang="it-IT" sz="1700" b="1" dirty="0">
                <a:latin typeface="Poppins Light" panose="00000400000000000000" pitchFamily="2" charset="0"/>
                <a:cs typeface="Poppins Light" panose="00000400000000000000" pitchFamily="2" charset="0"/>
              </a:rPr>
              <a:t>Pesci</a:t>
            </a:r>
            <a:r>
              <a:rPr lang="it-IT" sz="1700" dirty="0">
                <a:latin typeface="Poppins Light" panose="00000400000000000000" pitchFamily="2" charset="0"/>
                <a:cs typeface="Poppins Light" panose="00000400000000000000" pitchFamily="2" charset="0"/>
              </a:rPr>
              <a:t> che competono per il cibo e consumano energia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sz="1700" dirty="0">
                <a:latin typeface="Poppins Light" panose="00000400000000000000" pitchFamily="2" charset="0"/>
                <a:cs typeface="Poppins Light" panose="00000400000000000000" pitchFamily="2" charset="0"/>
              </a:rPr>
              <a:t>Ambiente: spazio </a:t>
            </a:r>
            <a:r>
              <a:rPr lang="it-IT" sz="1700" b="1" dirty="0">
                <a:latin typeface="Poppins Light" panose="00000400000000000000" pitchFamily="2" charset="0"/>
                <a:cs typeface="Poppins Light" panose="00000400000000000000" pitchFamily="2" charset="0"/>
              </a:rPr>
              <a:t>bidimensionale</a:t>
            </a:r>
            <a:r>
              <a:rPr lang="it-IT" sz="1700" dirty="0">
                <a:latin typeface="Poppins Light" panose="00000400000000000000" pitchFamily="2" charset="0"/>
                <a:cs typeface="Poppins Light" panose="00000400000000000000" pitchFamily="2" charset="0"/>
              </a:rPr>
              <a:t> con ostacoli (</a:t>
            </a:r>
            <a:r>
              <a:rPr lang="it-IT" sz="1700" b="1" dirty="0">
                <a:latin typeface="Poppins Light" panose="00000400000000000000" pitchFamily="2" charset="0"/>
                <a:cs typeface="Poppins Light" panose="00000400000000000000" pitchFamily="2" charset="0"/>
              </a:rPr>
              <a:t>rocce</a:t>
            </a:r>
            <a:r>
              <a:rPr lang="it-IT" sz="1700" dirty="0">
                <a:latin typeface="Poppins Light" panose="00000400000000000000" pitchFamily="2" charset="0"/>
                <a:cs typeface="Poppins Light" panose="00000400000000000000" pitchFamily="2" charset="0"/>
              </a:rPr>
              <a:t>) e risorse (</a:t>
            </a:r>
            <a:r>
              <a:rPr lang="it-IT" sz="1700" b="1" dirty="0">
                <a:latin typeface="Poppins Light" panose="00000400000000000000" pitchFamily="2" charset="0"/>
                <a:cs typeface="Poppins Light" panose="00000400000000000000" pitchFamily="2" charset="0"/>
              </a:rPr>
              <a:t>cibo</a:t>
            </a:r>
            <a:r>
              <a:rPr lang="it-IT" sz="1700" dirty="0">
                <a:latin typeface="Poppins Light" panose="00000400000000000000" pitchFamily="2" charset="0"/>
                <a:cs typeface="Poppins Light" panose="00000400000000000000" pitchFamily="2" charset="0"/>
              </a:rPr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sz="1700" dirty="0">
                <a:latin typeface="Poppins Light" panose="00000400000000000000" pitchFamily="2" charset="0"/>
                <a:cs typeface="Poppins Light" panose="00000400000000000000" pitchFamily="2" charset="0"/>
              </a:rPr>
              <a:t>Obiettivo: sopravvivere e massimizzare l'energia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sz="1700" dirty="0">
                <a:latin typeface="Poppins Light" panose="00000400000000000000" pitchFamily="2" charset="0"/>
                <a:cs typeface="Poppins Light" panose="00000400000000000000" pitchFamily="2" charset="0"/>
              </a:rPr>
              <a:t>Il cibo cade dall'alto, i pesci hanno diverse dimensioni, velocità e fabbisogni energetici</a:t>
            </a:r>
          </a:p>
        </p:txBody>
      </p:sp>
      <p:pic>
        <p:nvPicPr>
          <p:cNvPr id="8" name="Immagine 7" descr="Immagine che contiene barriera corallina, acquario, pesce, Biologia marina&#10;&#10;Il contenuto generato dall'IA potrebbe non essere corretto.">
            <a:extLst>
              <a:ext uri="{FF2B5EF4-FFF2-40B4-BE49-F238E27FC236}">
                <a16:creationId xmlns:a16="http://schemas.microsoft.com/office/drawing/2014/main" id="{38D9EC75-66BD-E79C-405C-8A0ABAE5FA3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02"/>
          <a:stretch>
            <a:fillRect/>
          </a:stretch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EC696E1-95D5-CEF0-F283-F6C63C9E62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39400" y="6356350"/>
            <a:ext cx="914400" cy="365125"/>
          </a:xfrm>
        </p:spPr>
        <p:txBody>
          <a:bodyPr>
            <a:normAutofit/>
          </a:bodyPr>
          <a:lstStyle/>
          <a:p>
            <a:pPr rtl="0">
              <a:spcAft>
                <a:spcPts val="600"/>
              </a:spcAft>
            </a:pPr>
            <a:fld id="{DBA1B0FB-D917-4C8C-928F-313BD683BF39}" type="slidenum">
              <a:rPr lang="it-IT" noProof="0">
                <a:solidFill>
                  <a:srgbClr val="FFFFFF"/>
                </a:solidFill>
              </a:rPr>
              <a:pPr rtl="0">
                <a:spcAft>
                  <a:spcPts val="600"/>
                </a:spcAft>
              </a:pPr>
              <a:t>6</a:t>
            </a:fld>
            <a:endParaRPr lang="it-IT" noProof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511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C4969C7-E3F5-B20C-C192-A85E58D52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latin typeface="Poppins" panose="00000500000000000000" pitchFamily="2" charset="0"/>
                <a:cs typeface="Poppins" panose="00000500000000000000" pitchFamily="2" charset="0"/>
              </a:rPr>
              <a:t>Agenti, Vincoli Energetici, Fondamenti Teorici 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D23352A-82F1-8E47-1465-DD9699C341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10281"/>
            <a:ext cx="5109927" cy="4266682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it-IT" dirty="0">
                <a:latin typeface="Poppins Light" panose="00000400000000000000" pitchFamily="2" charset="0"/>
                <a:cs typeface="Poppins Light" panose="00000400000000000000" pitchFamily="2" charset="0"/>
              </a:rPr>
              <a:t>Ogni pesce ha:</a:t>
            </a: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it-IT" b="1" dirty="0">
                <a:latin typeface="Poppins Light" panose="00000400000000000000" pitchFamily="2" charset="0"/>
                <a:cs typeface="Poppins Light" panose="00000400000000000000" pitchFamily="2" charset="0"/>
              </a:rPr>
              <a:t>Livello di energia</a:t>
            </a:r>
            <a:r>
              <a:rPr lang="it-IT" dirty="0">
                <a:latin typeface="Poppins Light" panose="00000400000000000000" pitchFamily="2" charset="0"/>
                <a:cs typeface="Poppins Light" panose="00000400000000000000" pitchFamily="2" charset="0"/>
              </a:rPr>
              <a:t>: diminuisce con il movimento, aumenta mangiando</a:t>
            </a: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it-IT" b="1" dirty="0">
                <a:latin typeface="Poppins Light" panose="00000400000000000000" pitchFamily="2" charset="0"/>
                <a:cs typeface="Poppins Light" panose="00000400000000000000" pitchFamily="2" charset="0"/>
              </a:rPr>
              <a:t>Dimensione/peso</a:t>
            </a:r>
            <a:r>
              <a:rPr lang="it-IT" dirty="0">
                <a:latin typeface="Poppins Light" panose="00000400000000000000" pitchFamily="2" charset="0"/>
                <a:cs typeface="Poppins Light" panose="00000400000000000000" pitchFamily="2" charset="0"/>
              </a:rPr>
              <a:t>: influenza velocità e appetito</a:t>
            </a: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it-IT" b="1" dirty="0">
                <a:latin typeface="Poppins Light" panose="00000400000000000000" pitchFamily="2" charset="0"/>
                <a:cs typeface="Poppins Light" panose="00000400000000000000" pitchFamily="2" charset="0"/>
              </a:rPr>
              <a:t>Obiettivi</a:t>
            </a:r>
            <a:r>
              <a:rPr lang="it-IT" dirty="0">
                <a:latin typeface="Poppins Light" panose="00000400000000000000" pitchFamily="2" charset="0"/>
                <a:cs typeface="Poppins Light" panose="00000400000000000000" pitchFamily="2" charset="0"/>
              </a:rPr>
              <a:t>: sopravvivere, cercare cibo</a:t>
            </a:r>
          </a:p>
          <a:p>
            <a:pPr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it-IT" b="1" dirty="0">
                <a:latin typeface="Poppins Light" panose="00000400000000000000" pitchFamily="2" charset="0"/>
                <a:cs typeface="Poppins Light" panose="00000400000000000000" pitchFamily="2" charset="0"/>
              </a:rPr>
              <a:t>Comportamento intelligente</a:t>
            </a:r>
            <a:r>
              <a:rPr lang="it-IT" dirty="0">
                <a:latin typeface="Poppins Light" panose="00000400000000000000" pitchFamily="2" charset="0"/>
                <a:cs typeface="Poppins Light" panose="00000400000000000000" pitchFamily="2" charset="0"/>
              </a:rPr>
              <a:t>: evitare ostacoli, bordi, altri pesci</a:t>
            </a:r>
          </a:p>
          <a:p>
            <a:pPr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it-IT" b="1" dirty="0">
                <a:latin typeface="Poppins Light" panose="00000400000000000000" pitchFamily="2" charset="0"/>
                <a:cs typeface="Poppins Light" panose="00000400000000000000" pitchFamily="2" charset="0"/>
              </a:rPr>
              <a:t>Strategia</a:t>
            </a:r>
            <a:r>
              <a:rPr lang="it-IT" dirty="0">
                <a:latin typeface="Poppins Light" panose="00000400000000000000" pitchFamily="2" charset="0"/>
                <a:cs typeface="Poppins Light" panose="00000400000000000000" pitchFamily="2" charset="0"/>
              </a:rPr>
              <a:t>: inseguire o rinunciare al cibo in base all'energia</a:t>
            </a:r>
          </a:p>
          <a:p>
            <a:pPr marL="0" indent="0">
              <a:buNone/>
            </a:pPr>
            <a:endParaRPr lang="it-IT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F296D34-BECD-7E45-3A2C-DD4C8E534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it-IT" noProof="0" smtClean="0"/>
              <a:pPr rtl="0"/>
              <a:t>7</a:t>
            </a:fld>
            <a:endParaRPr lang="it-IT" noProof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BE1BDC10-7692-5507-4B9E-B7A32D297F00}"/>
              </a:ext>
            </a:extLst>
          </p:cNvPr>
          <p:cNvSpPr txBox="1"/>
          <p:nvPr/>
        </p:nvSpPr>
        <p:spPr>
          <a:xfrm>
            <a:off x="6346479" y="1910281"/>
            <a:ext cx="4789283" cy="2831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it-IT" sz="2000" b="1" dirty="0">
                <a:latin typeface="Poppins Light" panose="00000400000000000000" pitchFamily="2" charset="0"/>
                <a:cs typeface="Poppins Light" panose="00000400000000000000" pitchFamily="2" charset="0"/>
              </a:rPr>
              <a:t>Fondamenti Teorici</a:t>
            </a:r>
            <a:endParaRPr lang="it-IT" sz="2000" dirty="0">
              <a:latin typeface="Poppins Light" panose="00000400000000000000" pitchFamily="2" charset="0"/>
              <a:cs typeface="Poppins Light" panose="000004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>
                <a:latin typeface="Poppins Light" panose="00000400000000000000" pitchFamily="2" charset="0"/>
                <a:cs typeface="Poppins Light" panose="00000400000000000000" pitchFamily="2" charset="0"/>
              </a:rPr>
              <a:t>Basato su letteratura riguardante: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2000" dirty="0">
                <a:latin typeface="Poppins Light" panose="00000400000000000000" pitchFamily="2" charset="0"/>
                <a:cs typeface="Poppins Light" panose="00000400000000000000" pitchFamily="2" charset="0"/>
              </a:rPr>
              <a:t>MAS competitivi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2000" dirty="0">
                <a:latin typeface="Poppins Light" panose="00000400000000000000" pitchFamily="2" charset="0"/>
                <a:cs typeface="Poppins Light" panose="00000400000000000000" pitchFamily="2" charset="0"/>
              </a:rPr>
              <a:t>Agenti con vincoli di risorse (energia, utilità, sopravvivenza)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2000" dirty="0">
                <a:latin typeface="Poppins Light" panose="00000400000000000000" pitchFamily="2" charset="0"/>
                <a:cs typeface="Poppins Light" panose="00000400000000000000" pitchFamily="2" charset="0"/>
              </a:rPr>
              <a:t>Concetti applicati di </a:t>
            </a:r>
            <a:r>
              <a:rPr lang="it-IT" sz="2000" b="1" dirty="0">
                <a:latin typeface="Poppins Light" panose="00000400000000000000" pitchFamily="2" charset="0"/>
                <a:cs typeface="Poppins Light" panose="00000400000000000000" pitchFamily="2" charset="0"/>
              </a:rPr>
              <a:t>utilità, payoff, equilibrio di Nash</a:t>
            </a:r>
            <a:endParaRPr lang="it-IT" sz="2000" dirty="0">
              <a:latin typeface="Poppins Light" panose="00000400000000000000" pitchFamily="2" charset="0"/>
              <a:cs typeface="Poppins Light" panose="00000400000000000000" pitchFamily="2" charset="0"/>
            </a:endParaRPr>
          </a:p>
          <a:p>
            <a:endParaRPr lang="it-IT" dirty="0"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0612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B236EE9-95B2-00A5-AF96-D5D07865E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600" dirty="0">
                <a:latin typeface="Poppins" panose="00000500000000000000" pitchFamily="2" charset="0"/>
                <a:cs typeface="Poppins" panose="00000500000000000000" pitchFamily="2" charset="0"/>
              </a:rPr>
              <a:t>Requisiti Funzionali e Tecnologie Utilizzate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8966EA3-26B7-63C0-7A42-AF03CC79DB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05992"/>
            <a:ext cx="4696326" cy="3684020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it-IT" dirty="0">
                <a:latin typeface="Poppins Light" panose="00000400000000000000" pitchFamily="2" charset="0"/>
                <a:cs typeface="Poppins Light" panose="00000400000000000000" pitchFamily="2" charset="0"/>
              </a:rPr>
              <a:t>Interfaccia grafica con:</a:t>
            </a: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it-IT" dirty="0">
                <a:latin typeface="Poppins Light" panose="00000400000000000000" pitchFamily="2" charset="0"/>
                <a:cs typeface="Poppins Light" panose="00000400000000000000" pitchFamily="2" charset="0"/>
              </a:rPr>
              <a:t>Visualizzazione degli agenti e dell'ambiente</a:t>
            </a: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it-IT" dirty="0">
                <a:latin typeface="Poppins Light" panose="00000400000000000000" pitchFamily="2" charset="0"/>
                <a:cs typeface="Poppins Light" panose="00000400000000000000" pitchFamily="2" charset="0"/>
              </a:rPr>
              <a:t>Pulsanti: start, pausa, drop food</a:t>
            </a: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it-IT" dirty="0">
                <a:latin typeface="Poppins Light" panose="00000400000000000000" pitchFamily="2" charset="0"/>
                <a:cs typeface="Poppins Light" panose="00000400000000000000" pitchFamily="2" charset="0"/>
              </a:rPr>
              <a:t>Numero di agenti, cibo e ostacoli configurabile</a:t>
            </a:r>
          </a:p>
          <a:p>
            <a:pPr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it-IT" dirty="0">
                <a:latin typeface="Poppins Light" panose="00000400000000000000" pitchFamily="2" charset="0"/>
                <a:cs typeface="Poppins Light" panose="00000400000000000000" pitchFamily="2" charset="0"/>
              </a:rPr>
              <a:t>Statistiche in tempo reale e log degli eventi</a:t>
            </a:r>
          </a:p>
          <a:p>
            <a:pPr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it-IT" dirty="0">
                <a:latin typeface="Poppins Light" panose="00000400000000000000" pitchFamily="2" charset="0"/>
                <a:cs typeface="Poppins Light" panose="00000400000000000000" pitchFamily="2" charset="0"/>
              </a:rPr>
              <a:t>Agenti intelligenti che:</a:t>
            </a: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it-IT" dirty="0">
                <a:latin typeface="Poppins Light" panose="00000400000000000000" pitchFamily="2" charset="0"/>
                <a:cs typeface="Poppins Light" panose="00000400000000000000" pitchFamily="2" charset="0"/>
              </a:rPr>
              <a:t>Reagiscono ai percetti</a:t>
            </a: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it-IT" dirty="0">
                <a:latin typeface="Poppins Light" panose="00000400000000000000" pitchFamily="2" charset="0"/>
                <a:cs typeface="Poppins Light" panose="00000400000000000000" pitchFamily="2" charset="0"/>
              </a:rPr>
              <a:t>Aggiornano credenze/obiettivi</a:t>
            </a: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it-IT" dirty="0">
                <a:latin typeface="Poppins Light" panose="00000400000000000000" pitchFamily="2" charset="0"/>
                <a:cs typeface="Poppins Light" panose="00000400000000000000" pitchFamily="2" charset="0"/>
              </a:rPr>
              <a:t>Competono per sopravvivere</a:t>
            </a:r>
          </a:p>
          <a:p>
            <a:endParaRPr lang="it-IT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66DF974-D090-1114-8136-B44BD031A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it-IT" noProof="0" smtClean="0"/>
              <a:pPr rtl="0"/>
              <a:t>8</a:t>
            </a:fld>
            <a:endParaRPr lang="it-IT" noProof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C2957587-6FCF-E22D-D7D5-B28C6863BAF1}"/>
              </a:ext>
            </a:extLst>
          </p:cNvPr>
          <p:cNvSpPr txBox="1"/>
          <p:nvPr/>
        </p:nvSpPr>
        <p:spPr>
          <a:xfrm>
            <a:off x="838200" y="1722483"/>
            <a:ext cx="46963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>
                <a:latin typeface="Poppins" panose="00000500000000000000" pitchFamily="2" charset="0"/>
                <a:cs typeface="Poppins" panose="00000500000000000000" pitchFamily="2" charset="0"/>
              </a:rPr>
              <a:t>Requisiti Funzionali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E9BC9A98-B17C-1B70-EC39-CC297034A794}"/>
              </a:ext>
            </a:extLst>
          </p:cNvPr>
          <p:cNvSpPr txBox="1"/>
          <p:nvPr/>
        </p:nvSpPr>
        <p:spPr>
          <a:xfrm>
            <a:off x="6262437" y="1722483"/>
            <a:ext cx="46963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>
                <a:latin typeface="Poppins" panose="00000500000000000000" pitchFamily="2" charset="0"/>
                <a:cs typeface="Poppins" panose="00000500000000000000" pitchFamily="2" charset="0"/>
              </a:rPr>
              <a:t>Tecnologie Utilizzate</a:t>
            </a:r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07BB87BF-B244-7B04-4B8A-7B5F4E843002}"/>
              </a:ext>
            </a:extLst>
          </p:cNvPr>
          <p:cNvSpPr txBox="1">
            <a:spLocks/>
          </p:cNvSpPr>
          <p:nvPr/>
        </p:nvSpPr>
        <p:spPr>
          <a:xfrm>
            <a:off x="6657476" y="2358153"/>
            <a:ext cx="4696326" cy="36840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it-IT" sz="1500" b="1" dirty="0">
                <a:latin typeface="Poppins Light" panose="00000400000000000000" pitchFamily="2" charset="0"/>
                <a:cs typeface="Poppins Light" panose="00000400000000000000" pitchFamily="2" charset="0"/>
              </a:rPr>
              <a:t>Java</a:t>
            </a:r>
            <a:r>
              <a:rPr lang="it-IT" sz="1500" dirty="0">
                <a:latin typeface="Poppins Light" panose="00000400000000000000" pitchFamily="2" charset="0"/>
                <a:cs typeface="Poppins Light" panose="00000400000000000000" pitchFamily="2" charset="0"/>
              </a:rPr>
              <a:t> per </a:t>
            </a:r>
            <a:r>
              <a:rPr lang="it-IT" sz="1500" dirty="0" err="1">
                <a:latin typeface="Poppins Light" panose="00000400000000000000" pitchFamily="2" charset="0"/>
                <a:cs typeface="Poppins Light" panose="00000400000000000000" pitchFamily="2" charset="0"/>
              </a:rPr>
              <a:t>backend</a:t>
            </a:r>
            <a:r>
              <a:rPr lang="it-IT" sz="1500" dirty="0">
                <a:latin typeface="Poppins Light" panose="00000400000000000000" pitchFamily="2" charset="0"/>
                <a:cs typeface="Poppins Light" panose="00000400000000000000" pitchFamily="2" charset="0"/>
              </a:rPr>
              <a:t> e UI (Swing)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sz="1500" b="1" dirty="0">
                <a:latin typeface="Poppins Light" panose="00000400000000000000" pitchFamily="2" charset="0"/>
                <a:cs typeface="Poppins Light" panose="00000400000000000000" pitchFamily="2" charset="0"/>
              </a:rPr>
              <a:t>Jason</a:t>
            </a:r>
            <a:r>
              <a:rPr lang="it-IT" sz="1500" dirty="0">
                <a:latin typeface="Poppins Light" panose="00000400000000000000" pitchFamily="2" charset="0"/>
                <a:cs typeface="Poppins Light" panose="00000400000000000000" pitchFamily="2" charset="0"/>
              </a:rPr>
              <a:t> per la logica degli agenti (credenze, obiettivi, piani)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sz="1500" dirty="0">
                <a:latin typeface="Poppins Light" panose="00000400000000000000" pitchFamily="2" charset="0"/>
                <a:cs typeface="Poppins Light" panose="00000400000000000000" pitchFamily="2" charset="0"/>
              </a:rPr>
              <a:t>Architettura con separazione modulare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sz="1500" dirty="0">
                <a:latin typeface="Poppins Light" panose="00000400000000000000" pitchFamily="2" charset="0"/>
                <a:cs typeface="Poppins Light" panose="00000400000000000000" pitchFamily="2" charset="0"/>
              </a:rPr>
              <a:t>Testing automatizzato e </a:t>
            </a:r>
            <a:r>
              <a:rPr lang="it-IT" sz="1500" dirty="0" err="1">
                <a:latin typeface="Poppins Light" panose="00000400000000000000" pitchFamily="2" charset="0"/>
                <a:cs typeface="Poppins Light" panose="00000400000000000000" pitchFamily="2" charset="0"/>
              </a:rPr>
              <a:t>logging</a:t>
            </a:r>
            <a:endParaRPr lang="it-IT" sz="1500" dirty="0">
              <a:latin typeface="Poppins Light" panose="00000400000000000000" pitchFamily="2" charset="0"/>
              <a:cs typeface="Poppins Light" panose="00000400000000000000" pitchFamily="2" charset="0"/>
            </a:endParaRPr>
          </a:p>
          <a:p>
            <a:endParaRPr lang="it-IT" sz="1500" dirty="0"/>
          </a:p>
        </p:txBody>
      </p:sp>
    </p:spTree>
    <p:extLst>
      <p:ext uri="{BB962C8B-B14F-4D97-AF65-F5344CB8AC3E}">
        <p14:creationId xmlns:p14="http://schemas.microsoft.com/office/powerpoint/2010/main" val="2523819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19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72D77D60-1CBE-21D3-0807-91ABCB3EC8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it-IT" dirty="0">
                <a:latin typeface="Poppins" panose="00000500000000000000" pitchFamily="2" charset="0"/>
                <a:cs typeface="Poppins" panose="00000500000000000000" pitchFamily="2" charset="0"/>
              </a:rPr>
              <a:t>Comportamento degli Agenti (Jason)</a:t>
            </a:r>
          </a:p>
        </p:txBody>
      </p:sp>
      <p:sp>
        <p:nvSpPr>
          <p:cNvPr id="25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0856B0D-E755-CA92-6B28-1040C4FE87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493" y="2071316"/>
            <a:ext cx="6713552" cy="4119172"/>
          </a:xfrm>
        </p:spPr>
        <p:txBody>
          <a:bodyPr anchor="t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it-IT" sz="2200" dirty="0">
                <a:latin typeface="Poppins Light" panose="00000400000000000000" pitchFamily="2" charset="0"/>
                <a:cs typeface="Poppins Light" panose="00000400000000000000" pitchFamily="2" charset="0"/>
              </a:rPr>
              <a:t>Credenze: energia, direzione, prossimità al cibo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sz="2200" dirty="0">
                <a:latin typeface="Poppins Light" panose="00000400000000000000" pitchFamily="2" charset="0"/>
                <a:cs typeface="Poppins Light" panose="00000400000000000000" pitchFamily="2" charset="0"/>
              </a:rPr>
              <a:t>Obiettivi: mangiare, sopravvivere, evitare collisioni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sz="2200" dirty="0" err="1">
                <a:latin typeface="Poppins Light" panose="00000400000000000000" pitchFamily="2" charset="0"/>
                <a:cs typeface="Poppins Light" panose="00000400000000000000" pitchFamily="2" charset="0"/>
              </a:rPr>
              <a:t>Percept</a:t>
            </a:r>
            <a:r>
              <a:rPr lang="it-IT" sz="2200" dirty="0">
                <a:latin typeface="Poppins Light" panose="00000400000000000000" pitchFamily="2" charset="0"/>
                <a:cs typeface="Poppins Light" panose="00000400000000000000" pitchFamily="2" charset="0"/>
              </a:rPr>
              <a:t>: bordi, ostacoli, cibo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sz="2200" dirty="0">
                <a:latin typeface="Poppins Light" panose="00000400000000000000" pitchFamily="2" charset="0"/>
                <a:cs typeface="Poppins Light" panose="00000400000000000000" pitchFamily="2" charset="0"/>
              </a:rPr>
              <a:t>Piani: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2200" dirty="0" err="1">
                <a:latin typeface="Poppins Light" panose="00000400000000000000" pitchFamily="2" charset="0"/>
                <a:cs typeface="Poppins Light" panose="00000400000000000000" pitchFamily="2" charset="0"/>
              </a:rPr>
              <a:t>init</a:t>
            </a:r>
            <a:r>
              <a:rPr lang="it-IT" sz="2200" dirty="0">
                <a:latin typeface="Poppins Light" panose="00000400000000000000" pitchFamily="2" charset="0"/>
                <a:cs typeface="Poppins Light" panose="00000400000000000000" pitchFamily="2" charset="0"/>
              </a:rPr>
              <a:t> (setup iniziale)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2200" dirty="0">
                <a:latin typeface="Poppins Light" panose="00000400000000000000" pitchFamily="2" charset="0"/>
                <a:cs typeface="Poppins Light" panose="00000400000000000000" pitchFamily="2" charset="0"/>
              </a:rPr>
              <a:t>step (scelta dell'azione)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2200" dirty="0" err="1">
                <a:latin typeface="Poppins Light" panose="00000400000000000000" pitchFamily="2" charset="0"/>
                <a:cs typeface="Poppins Light" panose="00000400000000000000" pitchFamily="2" charset="0"/>
              </a:rPr>
              <a:t>move</a:t>
            </a:r>
            <a:r>
              <a:rPr lang="it-IT" sz="2200" dirty="0">
                <a:latin typeface="Poppins Light" panose="00000400000000000000" pitchFamily="2" charset="0"/>
                <a:cs typeface="Poppins Light" panose="00000400000000000000" pitchFamily="2" charset="0"/>
              </a:rPr>
              <a:t> (aggiornamento posizione)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2200" dirty="0" err="1">
                <a:latin typeface="Poppins Light" panose="00000400000000000000" pitchFamily="2" charset="0"/>
                <a:cs typeface="Poppins Light" panose="00000400000000000000" pitchFamily="2" charset="0"/>
              </a:rPr>
              <a:t>eat</a:t>
            </a:r>
            <a:r>
              <a:rPr lang="it-IT" sz="2200" dirty="0">
                <a:latin typeface="Poppins Light" panose="00000400000000000000" pitchFamily="2" charset="0"/>
                <a:cs typeface="Poppins Light" panose="00000400000000000000" pitchFamily="2" charset="0"/>
              </a:rPr>
              <a:t> (consumo del cibo)</a:t>
            </a:r>
          </a:p>
          <a:p>
            <a:endParaRPr lang="it-IT" sz="2200" dirty="0"/>
          </a:p>
        </p:txBody>
      </p:sp>
      <p:pic>
        <p:nvPicPr>
          <p:cNvPr id="8" name="Immagine 7" descr="Immagine che contiene barriera corallina, grotta, acqua, notte&#10;&#10;Il contenuto generato dall'IA potrebbe non essere corretto.">
            <a:extLst>
              <a:ext uri="{FF2B5EF4-FFF2-40B4-BE49-F238E27FC236}">
                <a16:creationId xmlns:a16="http://schemas.microsoft.com/office/drawing/2014/main" id="{B942F723-A131-195C-A76C-3095A3CEAE5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3792" b="-3"/>
          <a:stretch>
            <a:fillRect/>
          </a:stretch>
        </p:blipFill>
        <p:spPr>
          <a:xfrm>
            <a:off x="7675658" y="2093976"/>
            <a:ext cx="3941064" cy="4096512"/>
          </a:xfrm>
          <a:prstGeom prst="rect">
            <a:avLst/>
          </a:prstGeom>
        </p:spPr>
      </p:pic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7FC1FE9-350C-846E-4582-E4C6AA334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 rtl="0">
              <a:spcAft>
                <a:spcPts val="600"/>
              </a:spcAft>
            </a:pPr>
            <a:fld id="{DBA1B0FB-D917-4C8C-928F-313BD683BF39}" type="slidenum">
              <a:rPr lang="it-IT" noProof="0"/>
              <a:pPr rtl="0">
                <a:spcAft>
                  <a:spcPts val="600"/>
                </a:spcAft>
              </a:pPr>
              <a:t>9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83860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1_Personalizza struttur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Personalizza struttur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Tema di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i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i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7AF0B0BCC99C64BAEE3636705749181" ma:contentTypeVersion="12" ma:contentTypeDescription="Create a new document." ma:contentTypeScope="" ma:versionID="ee8d00a137df102de886bcf5c7573794">
  <xsd:schema xmlns:xsd="http://www.w3.org/2001/XMLSchema" xmlns:xs="http://www.w3.org/2001/XMLSchema" xmlns:p="http://schemas.microsoft.com/office/2006/metadata/properties" xmlns:ns3="6149ad73-68cb-484b-9a43-7dbe8c89501a" xmlns:ns4="10dcc929-1977-4edb-84a8-194d4ce81613" targetNamespace="http://schemas.microsoft.com/office/2006/metadata/properties" ma:root="true" ma:fieldsID="285dd08a225c66ca30a67e4adc3134e5" ns3:_="" ns4:_="">
    <xsd:import namespace="6149ad73-68cb-484b-9a43-7dbe8c89501a"/>
    <xsd:import namespace="10dcc929-1977-4edb-84a8-194d4ce81613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MediaServiceAutoTags" minOccurs="0"/>
                <xsd:element ref="ns4:MediaServiceOCR" minOccurs="0"/>
                <xsd:element ref="ns4:MediaServiceGenerationTime" minOccurs="0"/>
                <xsd:element ref="ns4:MediaServiceEventHashCode" minOccurs="0"/>
                <xsd:element ref="ns4:MediaLengthInSeconds" minOccurs="0"/>
                <xsd:element ref="ns4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149ad73-68cb-484b-9a43-7dbe8c89501a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0dcc929-1977-4edb-84a8-194d4ce8161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  <xsd:element name="_activity" ma:index="19" nillable="true" ma:displayName="_activity" ma:hidden="true" ma:internalName="_activity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10dcc929-1977-4edb-84a8-194d4ce81613" xsi:nil="true"/>
  </documentManagement>
</p:properties>
</file>

<file path=customXml/itemProps1.xml><?xml version="1.0" encoding="utf-8"?>
<ds:datastoreItem xmlns:ds="http://schemas.openxmlformats.org/officeDocument/2006/customXml" ds:itemID="{904751AB-E840-446F-8D49-E697067EC88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624B43C-C41F-4E9F-A7E9-E5680002846F}">
  <ds:schemaRefs>
    <ds:schemaRef ds:uri="10dcc929-1977-4edb-84a8-194d4ce81613"/>
    <ds:schemaRef ds:uri="6149ad73-68cb-484b-9a43-7dbe8c89501a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50811A92-D464-4AC4-A396-BA73B10CEEAC}">
  <ds:schemaRefs>
    <ds:schemaRef ds:uri="http://purl.org/dc/terms/"/>
    <ds:schemaRef ds:uri="10dcc929-1977-4edb-84a8-194d4ce81613"/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http://schemas.openxmlformats.org/package/2006/metadata/core-properties"/>
    <ds:schemaRef ds:uri="6149ad73-68cb-484b-9a43-7dbe8c89501a"/>
    <ds:schemaRef ds:uri="http://schemas.microsoft.com/office/2006/metadata/properties"/>
    <ds:schemaRef ds:uri="http://www.w3.org/XML/1998/namespace"/>
    <ds:schemaRef ds:uri="http://purl.org/dc/dcmitype/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Schema Mobile 3D</Template>
  <TotalTime>0</TotalTime>
  <Words>1332</Words>
  <Application>Microsoft Office PowerPoint</Application>
  <PresentationFormat>Widescreen</PresentationFormat>
  <Paragraphs>94</Paragraphs>
  <Slides>12</Slides>
  <Notes>1</Notes>
  <HiddenSlides>0</HiddenSlides>
  <MMClips>1</MMClips>
  <ScaleCrop>false</ScaleCrop>
  <HeadingPairs>
    <vt:vector size="6" baseType="variant">
      <vt:variant>
        <vt:lpstr>Caratteri utilizzati</vt:lpstr>
      </vt:variant>
      <vt:variant>
        <vt:i4>9</vt:i4>
      </vt:variant>
      <vt:variant>
        <vt:lpstr>Tema</vt:lpstr>
      </vt:variant>
      <vt:variant>
        <vt:i4>3</vt:i4>
      </vt:variant>
      <vt:variant>
        <vt:lpstr>Titoli diapositive</vt:lpstr>
      </vt:variant>
      <vt:variant>
        <vt:i4>12</vt:i4>
      </vt:variant>
    </vt:vector>
  </HeadingPairs>
  <TitlesOfParts>
    <vt:vector size="24" baseType="lpstr">
      <vt:lpstr>Arial</vt:lpstr>
      <vt:lpstr>Calibri</vt:lpstr>
      <vt:lpstr>Calibri Light</vt:lpstr>
      <vt:lpstr>Cambria Math</vt:lpstr>
      <vt:lpstr>Poppins</vt:lpstr>
      <vt:lpstr>Poppins Bold</vt:lpstr>
      <vt:lpstr>Poppins Light</vt:lpstr>
      <vt:lpstr>Poppins Medium</vt:lpstr>
      <vt:lpstr>Product Sans</vt:lpstr>
      <vt:lpstr>1_Personalizza struttura</vt:lpstr>
      <vt:lpstr>Personalizza struttura</vt:lpstr>
      <vt:lpstr>Tema di Office</vt:lpstr>
      <vt:lpstr>SIM-AQUARIUM Intelligent Systems Engineering</vt:lpstr>
      <vt:lpstr>Motivazioni del Progetto</vt:lpstr>
      <vt:lpstr>LETTERATURA IN MATERIA DI AGENTI IN COMPETIZIONE</vt:lpstr>
      <vt:lpstr>LETTERATURA IN MATERIA DI AGENTI CON VINCOLI DI RISORSE</vt:lpstr>
      <vt:lpstr>Presentazione standard di PowerPoint</vt:lpstr>
      <vt:lpstr>Descrizione del Progetto</vt:lpstr>
      <vt:lpstr>Agenti, Vincoli Energetici, Fondamenti Teorici </vt:lpstr>
      <vt:lpstr>Requisiti Funzionali e Tecnologie Utilizzate</vt:lpstr>
      <vt:lpstr>Comportamento degli Agenti (Jason)</vt:lpstr>
      <vt:lpstr>Presentazione standard di PowerPoint</vt:lpstr>
      <vt:lpstr>Conclusioni e Lezioni Apprese</vt:lpstr>
      <vt:lpstr>Grazie per l’attenzione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Progettazione e sviluppo di un ecosistema digitale per la gestione degli avvistamenti di animali marini</dc:title>
  <dc:creator>andrea bedei</dc:creator>
  <cp:lastModifiedBy>Fabio Notaro - fabio.notaro2@studio.unibo.it</cp:lastModifiedBy>
  <cp:revision>8</cp:revision>
  <dcterms:created xsi:type="dcterms:W3CDTF">2023-06-26T09:11:12Z</dcterms:created>
  <dcterms:modified xsi:type="dcterms:W3CDTF">2025-05-24T11:40:03Z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0x010100B7AF0B0BCC99C64BAEE3636705749181</vt:lpwstr>
  </property>
</Properties>
</file>